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01" r:id="rId3"/>
    <p:sldId id="257" r:id="rId4"/>
    <p:sldId id="302" r:id="rId5"/>
    <p:sldId id="30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04" r:id="rId31"/>
    <p:sldId id="282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A24AE1-1294-4EFB-8A59-C5AE52421271}" v="337" dt="2024-05-06T08:51:05.0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 showGuides="1">
      <p:cViewPr varScale="1">
        <p:scale>
          <a:sx n="145" d="100"/>
          <a:sy n="145" d="100"/>
        </p:scale>
        <p:origin x="124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P. Willems" userId="692ccc98-9f65-44a7-b02b-175d11b07f7c" providerId="ADAL" clId="{6EA24AE1-1294-4EFB-8A59-C5AE52421271}"/>
    <pc:docChg chg="undo redo custSel addSld delSld modSld sldOrd">
      <pc:chgData name="Erik P. Willems" userId="692ccc98-9f65-44a7-b02b-175d11b07f7c" providerId="ADAL" clId="{6EA24AE1-1294-4EFB-8A59-C5AE52421271}" dt="2024-05-06T08:51:53.130" v="4498" actId="1036"/>
      <pc:docMkLst>
        <pc:docMk/>
      </pc:docMkLst>
      <pc:sldChg chg="addSp delSp modSp mod delAnim modAnim">
        <pc:chgData name="Erik P. Willems" userId="692ccc98-9f65-44a7-b02b-175d11b07f7c" providerId="ADAL" clId="{6EA24AE1-1294-4EFB-8A59-C5AE52421271}" dt="2024-05-05T15:19:34.533" v="771" actId="1038"/>
        <pc:sldMkLst>
          <pc:docMk/>
          <pc:sldMk cId="599170202" sldId="257"/>
        </pc:sldMkLst>
        <pc:spChg chg="add del mod">
          <ac:chgData name="Erik P. Willems" userId="692ccc98-9f65-44a7-b02b-175d11b07f7c" providerId="ADAL" clId="{6EA24AE1-1294-4EFB-8A59-C5AE52421271}" dt="2024-05-05T13:44:24.114" v="52" actId="478"/>
          <ac:spMkLst>
            <pc:docMk/>
            <pc:sldMk cId="599170202" sldId="257"/>
            <ac:spMk id="6" creationId="{DEC0774C-746A-F97D-7CBF-A9CE89F6499A}"/>
          </ac:spMkLst>
        </pc:spChg>
        <pc:spChg chg="add del mod">
          <ac:chgData name="Erik P. Willems" userId="692ccc98-9f65-44a7-b02b-175d11b07f7c" providerId="ADAL" clId="{6EA24AE1-1294-4EFB-8A59-C5AE52421271}" dt="2024-05-05T14:46:03.865" v="608" actId="478"/>
          <ac:spMkLst>
            <pc:docMk/>
            <pc:sldMk cId="599170202" sldId="257"/>
            <ac:spMk id="7" creationId="{EEC0C498-31DE-BA5B-9894-6BBB7514ECBC}"/>
          </ac:spMkLst>
        </pc:spChg>
        <pc:spChg chg="add del mod">
          <ac:chgData name="Erik P. Willems" userId="692ccc98-9f65-44a7-b02b-175d11b07f7c" providerId="ADAL" clId="{6EA24AE1-1294-4EFB-8A59-C5AE52421271}" dt="2024-05-05T13:44:04.486" v="49" actId="478"/>
          <ac:spMkLst>
            <pc:docMk/>
            <pc:sldMk cId="599170202" sldId="257"/>
            <ac:spMk id="8" creationId="{28D15D53-19C3-52CC-20F2-7110B386EC90}"/>
          </ac:spMkLst>
        </pc:spChg>
        <pc:spChg chg="add del mod">
          <ac:chgData name="Erik P. Willems" userId="692ccc98-9f65-44a7-b02b-175d11b07f7c" providerId="ADAL" clId="{6EA24AE1-1294-4EFB-8A59-C5AE52421271}" dt="2024-05-05T13:44:04.486" v="49" actId="478"/>
          <ac:spMkLst>
            <pc:docMk/>
            <pc:sldMk cId="599170202" sldId="257"/>
            <ac:spMk id="9" creationId="{7F7660A6-B26B-3B66-4E38-80100E9A1176}"/>
          </ac:spMkLst>
        </pc:spChg>
        <pc:spChg chg="add del mod">
          <ac:chgData name="Erik P. Willems" userId="692ccc98-9f65-44a7-b02b-175d11b07f7c" providerId="ADAL" clId="{6EA24AE1-1294-4EFB-8A59-C5AE52421271}" dt="2024-05-05T13:44:01.203" v="48" actId="478"/>
          <ac:spMkLst>
            <pc:docMk/>
            <pc:sldMk cId="599170202" sldId="257"/>
            <ac:spMk id="10" creationId="{F63BC163-AA16-E1D8-EBA4-F947968A0E80}"/>
          </ac:spMkLst>
        </pc:spChg>
        <pc:spChg chg="add del mod">
          <ac:chgData name="Erik P. Willems" userId="692ccc98-9f65-44a7-b02b-175d11b07f7c" providerId="ADAL" clId="{6EA24AE1-1294-4EFB-8A59-C5AE52421271}" dt="2024-05-05T13:44:01.203" v="48" actId="478"/>
          <ac:spMkLst>
            <pc:docMk/>
            <pc:sldMk cId="599170202" sldId="257"/>
            <ac:spMk id="11" creationId="{09805325-DE6D-B953-40AF-EB20DE263FC5}"/>
          </ac:spMkLst>
        </pc:spChg>
        <pc:spChg chg="add del mod">
          <ac:chgData name="Erik P. Willems" userId="692ccc98-9f65-44a7-b02b-175d11b07f7c" providerId="ADAL" clId="{6EA24AE1-1294-4EFB-8A59-C5AE52421271}" dt="2024-05-05T13:44:11.564" v="50" actId="478"/>
          <ac:spMkLst>
            <pc:docMk/>
            <pc:sldMk cId="599170202" sldId="257"/>
            <ac:spMk id="14" creationId="{8DAF9CA5-F2D2-40C7-EF68-770412F7111B}"/>
          </ac:spMkLst>
        </pc:spChg>
        <pc:spChg chg="add del mod">
          <ac:chgData name="Erik P. Willems" userId="692ccc98-9f65-44a7-b02b-175d11b07f7c" providerId="ADAL" clId="{6EA24AE1-1294-4EFB-8A59-C5AE52421271}" dt="2024-05-05T13:44:11.564" v="50" actId="478"/>
          <ac:spMkLst>
            <pc:docMk/>
            <pc:sldMk cId="599170202" sldId="257"/>
            <ac:spMk id="15" creationId="{FE7331F8-2BDA-EC29-2277-09A5BDBA22D9}"/>
          </ac:spMkLst>
        </pc:spChg>
        <pc:spChg chg="add del mod">
          <ac:chgData name="Erik P. Willems" userId="692ccc98-9f65-44a7-b02b-175d11b07f7c" providerId="ADAL" clId="{6EA24AE1-1294-4EFB-8A59-C5AE52421271}" dt="2024-05-05T13:44:11.564" v="50" actId="478"/>
          <ac:spMkLst>
            <pc:docMk/>
            <pc:sldMk cId="599170202" sldId="257"/>
            <ac:spMk id="16" creationId="{B058589B-3E02-F51C-C141-AFB0E7690488}"/>
          </ac:spMkLst>
        </pc:spChg>
        <pc:spChg chg="add del mod">
          <ac:chgData name="Erik P. Willems" userId="692ccc98-9f65-44a7-b02b-175d11b07f7c" providerId="ADAL" clId="{6EA24AE1-1294-4EFB-8A59-C5AE52421271}" dt="2024-05-05T13:43:54.819" v="46" actId="478"/>
          <ac:spMkLst>
            <pc:docMk/>
            <pc:sldMk cId="599170202" sldId="257"/>
            <ac:spMk id="19" creationId="{23A90C0C-4C0D-CA32-D8B5-04F3B377BD16}"/>
          </ac:spMkLst>
        </pc:spChg>
        <pc:spChg chg="add del mod">
          <ac:chgData name="Erik P. Willems" userId="692ccc98-9f65-44a7-b02b-175d11b07f7c" providerId="ADAL" clId="{6EA24AE1-1294-4EFB-8A59-C5AE52421271}" dt="2024-05-05T13:43:54.819" v="46" actId="478"/>
          <ac:spMkLst>
            <pc:docMk/>
            <pc:sldMk cId="599170202" sldId="257"/>
            <ac:spMk id="21" creationId="{02053781-D3FE-0133-25E5-E3B38F51469A}"/>
          </ac:spMkLst>
        </pc:spChg>
        <pc:spChg chg="add del mod">
          <ac:chgData name="Erik P. Willems" userId="692ccc98-9f65-44a7-b02b-175d11b07f7c" providerId="ADAL" clId="{6EA24AE1-1294-4EFB-8A59-C5AE52421271}" dt="2024-05-05T13:43:57.957" v="47" actId="478"/>
          <ac:spMkLst>
            <pc:docMk/>
            <pc:sldMk cId="599170202" sldId="257"/>
            <ac:spMk id="22" creationId="{C9E8C5D6-22A4-1F88-4B45-8B8C7EAE259F}"/>
          </ac:spMkLst>
        </pc:spChg>
        <pc:spChg chg="add mod">
          <ac:chgData name="Erik P. Willems" userId="692ccc98-9f65-44a7-b02b-175d11b07f7c" providerId="ADAL" clId="{6EA24AE1-1294-4EFB-8A59-C5AE52421271}" dt="2024-05-05T14:03:11.231" v="141" actId="1076"/>
          <ac:spMkLst>
            <pc:docMk/>
            <pc:sldMk cId="599170202" sldId="257"/>
            <ac:spMk id="37" creationId="{7B9B7E20-9A3E-B647-E21B-DD7C615B052F}"/>
          </ac:spMkLst>
        </pc:spChg>
        <pc:spChg chg="add mod">
          <ac:chgData name="Erik P. Willems" userId="692ccc98-9f65-44a7-b02b-175d11b07f7c" providerId="ADAL" clId="{6EA24AE1-1294-4EFB-8A59-C5AE52421271}" dt="2024-05-05T14:03:38.858" v="146" actId="14100"/>
          <ac:spMkLst>
            <pc:docMk/>
            <pc:sldMk cId="599170202" sldId="257"/>
            <ac:spMk id="38" creationId="{197FC63F-E778-3827-8E12-A508271A96C0}"/>
          </ac:spMkLst>
        </pc:spChg>
        <pc:spChg chg="add mod">
          <ac:chgData name="Erik P. Willems" userId="692ccc98-9f65-44a7-b02b-175d11b07f7c" providerId="ADAL" clId="{6EA24AE1-1294-4EFB-8A59-C5AE52421271}" dt="2024-05-05T14:04:21.123" v="152" actId="14100"/>
          <ac:spMkLst>
            <pc:docMk/>
            <pc:sldMk cId="599170202" sldId="257"/>
            <ac:spMk id="39" creationId="{F0358A63-5F39-0813-324D-B69C9F73C6CA}"/>
          </ac:spMkLst>
        </pc:spChg>
        <pc:spChg chg="add del mod">
          <ac:chgData name="Erik P. Willems" userId="692ccc98-9f65-44a7-b02b-175d11b07f7c" providerId="ADAL" clId="{6EA24AE1-1294-4EFB-8A59-C5AE52421271}" dt="2024-05-05T14:24:42.714" v="407" actId="478"/>
          <ac:spMkLst>
            <pc:docMk/>
            <pc:sldMk cId="599170202" sldId="257"/>
            <ac:spMk id="40" creationId="{A263648D-DDCB-65D5-B477-A6654B64CA6D}"/>
          </ac:spMkLst>
        </pc:spChg>
        <pc:spChg chg="add del mod">
          <ac:chgData name="Erik P. Willems" userId="692ccc98-9f65-44a7-b02b-175d11b07f7c" providerId="ADAL" clId="{6EA24AE1-1294-4EFB-8A59-C5AE52421271}" dt="2024-05-05T14:23:44.720" v="393" actId="478"/>
          <ac:spMkLst>
            <pc:docMk/>
            <pc:sldMk cId="599170202" sldId="257"/>
            <ac:spMk id="41" creationId="{A685E88E-0BD1-DB00-1175-986D491190BF}"/>
          </ac:spMkLst>
        </pc:spChg>
        <pc:spChg chg="add mod">
          <ac:chgData name="Erik P. Willems" userId="692ccc98-9f65-44a7-b02b-175d11b07f7c" providerId="ADAL" clId="{6EA24AE1-1294-4EFB-8A59-C5AE52421271}" dt="2024-05-05T14:14:33.401" v="229" actId="1076"/>
          <ac:spMkLst>
            <pc:docMk/>
            <pc:sldMk cId="599170202" sldId="257"/>
            <ac:spMk id="42" creationId="{8778678F-7D54-9190-16F6-5651D509F56D}"/>
          </ac:spMkLst>
        </pc:spChg>
        <pc:spChg chg="add del">
          <ac:chgData name="Erik P. Willems" userId="692ccc98-9f65-44a7-b02b-175d11b07f7c" providerId="ADAL" clId="{6EA24AE1-1294-4EFB-8A59-C5AE52421271}" dt="2024-05-05T14:13:11.306" v="217" actId="478"/>
          <ac:spMkLst>
            <pc:docMk/>
            <pc:sldMk cId="599170202" sldId="257"/>
            <ac:spMk id="43" creationId="{509825B4-4EC7-84BC-A475-5508FC681B5A}"/>
          </ac:spMkLst>
        </pc:spChg>
        <pc:spChg chg="add mod">
          <ac:chgData name="Erik P. Willems" userId="692ccc98-9f65-44a7-b02b-175d11b07f7c" providerId="ADAL" clId="{6EA24AE1-1294-4EFB-8A59-C5AE52421271}" dt="2024-05-05T14:29:01.556" v="471" actId="1035"/>
          <ac:spMkLst>
            <pc:docMk/>
            <pc:sldMk cId="599170202" sldId="257"/>
            <ac:spMk id="44" creationId="{251B0FFD-7332-448D-AFA4-6AC3C5CD2ADC}"/>
          </ac:spMkLst>
        </pc:spChg>
        <pc:spChg chg="add mod">
          <ac:chgData name="Erik P. Willems" userId="692ccc98-9f65-44a7-b02b-175d11b07f7c" providerId="ADAL" clId="{6EA24AE1-1294-4EFB-8A59-C5AE52421271}" dt="2024-05-05T14:52:18.287" v="616" actId="1036"/>
          <ac:spMkLst>
            <pc:docMk/>
            <pc:sldMk cId="599170202" sldId="257"/>
            <ac:spMk id="45" creationId="{C61EBCDA-0B40-3562-4EDE-FA80E93AD886}"/>
          </ac:spMkLst>
        </pc:spChg>
        <pc:spChg chg="add mod">
          <ac:chgData name="Erik P. Willems" userId="692ccc98-9f65-44a7-b02b-175d11b07f7c" providerId="ADAL" clId="{6EA24AE1-1294-4EFB-8A59-C5AE52421271}" dt="2024-05-05T14:25:57.387" v="416" actId="14100"/>
          <ac:spMkLst>
            <pc:docMk/>
            <pc:sldMk cId="599170202" sldId="257"/>
            <ac:spMk id="46" creationId="{BA863615-3A02-7DFC-3F0F-005F8565C3EC}"/>
          </ac:spMkLst>
        </pc:spChg>
        <pc:spChg chg="add del mod">
          <ac:chgData name="Erik P. Willems" userId="692ccc98-9f65-44a7-b02b-175d11b07f7c" providerId="ADAL" clId="{6EA24AE1-1294-4EFB-8A59-C5AE52421271}" dt="2024-05-05T14:24:39.775" v="406" actId="478"/>
          <ac:spMkLst>
            <pc:docMk/>
            <pc:sldMk cId="599170202" sldId="257"/>
            <ac:spMk id="47" creationId="{76A08EB3-10D9-0DB8-263E-4060584D2DD9}"/>
          </ac:spMkLst>
        </pc:spChg>
        <pc:spChg chg="add del mod">
          <ac:chgData name="Erik P. Willems" userId="692ccc98-9f65-44a7-b02b-175d11b07f7c" providerId="ADAL" clId="{6EA24AE1-1294-4EFB-8A59-C5AE52421271}" dt="2024-05-05T14:21:10.390" v="303" actId="478"/>
          <ac:spMkLst>
            <pc:docMk/>
            <pc:sldMk cId="599170202" sldId="257"/>
            <ac:spMk id="48" creationId="{B7D1318B-3A62-3FAE-0942-F3F2C568481C}"/>
          </ac:spMkLst>
        </pc:spChg>
        <pc:spChg chg="add mod">
          <ac:chgData name="Erik P. Willems" userId="692ccc98-9f65-44a7-b02b-175d11b07f7c" providerId="ADAL" clId="{6EA24AE1-1294-4EFB-8A59-C5AE52421271}" dt="2024-05-05T14:24:16.412" v="402" actId="1035"/>
          <ac:spMkLst>
            <pc:docMk/>
            <pc:sldMk cId="599170202" sldId="257"/>
            <ac:spMk id="49" creationId="{74F373C4-FBDD-3392-D326-D1AD760EC50B}"/>
          </ac:spMkLst>
        </pc:spChg>
        <pc:spChg chg="add mod">
          <ac:chgData name="Erik P. Willems" userId="692ccc98-9f65-44a7-b02b-175d11b07f7c" providerId="ADAL" clId="{6EA24AE1-1294-4EFB-8A59-C5AE52421271}" dt="2024-05-05T15:03:37.508" v="628" actId="207"/>
          <ac:spMkLst>
            <pc:docMk/>
            <pc:sldMk cId="599170202" sldId="257"/>
            <ac:spMk id="50" creationId="{57179D3C-1989-3391-195A-68441A5816CC}"/>
          </ac:spMkLst>
        </pc:spChg>
        <pc:spChg chg="add mod ord">
          <ac:chgData name="Erik P. Willems" userId="692ccc98-9f65-44a7-b02b-175d11b07f7c" providerId="ADAL" clId="{6EA24AE1-1294-4EFB-8A59-C5AE52421271}" dt="2024-05-05T14:45:23.039" v="604" actId="167"/>
          <ac:spMkLst>
            <pc:docMk/>
            <pc:sldMk cId="599170202" sldId="257"/>
            <ac:spMk id="51" creationId="{634F1DF3-7772-3903-1817-335292A93702}"/>
          </ac:spMkLst>
        </pc:spChg>
        <pc:spChg chg="add mod ord">
          <ac:chgData name="Erik P. Willems" userId="692ccc98-9f65-44a7-b02b-175d11b07f7c" providerId="ADAL" clId="{6EA24AE1-1294-4EFB-8A59-C5AE52421271}" dt="2024-05-05T14:45:23.039" v="604" actId="167"/>
          <ac:spMkLst>
            <pc:docMk/>
            <pc:sldMk cId="599170202" sldId="257"/>
            <ac:spMk id="52" creationId="{E7DD4229-2F50-BFA2-ED76-4682C1463DC0}"/>
          </ac:spMkLst>
        </pc:spChg>
        <pc:spChg chg="mod">
          <ac:chgData name="Erik P. Willems" userId="692ccc98-9f65-44a7-b02b-175d11b07f7c" providerId="ADAL" clId="{6EA24AE1-1294-4EFB-8A59-C5AE52421271}" dt="2024-05-05T15:19:16.373" v="738"/>
          <ac:spMkLst>
            <pc:docMk/>
            <pc:sldMk cId="599170202" sldId="257"/>
            <ac:spMk id="57" creationId="{D44DCA7F-49E2-4E5B-5DCC-C41D5015EA64}"/>
          </ac:spMkLst>
        </pc:spChg>
        <pc:grpChg chg="add mod ord">
          <ac:chgData name="Erik P. Willems" userId="692ccc98-9f65-44a7-b02b-175d11b07f7c" providerId="ADAL" clId="{6EA24AE1-1294-4EFB-8A59-C5AE52421271}" dt="2024-05-05T15:19:34.533" v="771" actId="1038"/>
          <ac:grpSpMkLst>
            <pc:docMk/>
            <pc:sldMk cId="599170202" sldId="257"/>
            <ac:grpSpMk id="53" creationId="{262E79F4-E8F6-6135-BD6C-5CBA90A380FF}"/>
          </ac:grpSpMkLst>
        </pc:grpChg>
        <pc:grpChg chg="mod">
          <ac:chgData name="Erik P. Willems" userId="692ccc98-9f65-44a7-b02b-175d11b07f7c" providerId="ADAL" clId="{6EA24AE1-1294-4EFB-8A59-C5AE52421271}" dt="2024-05-05T15:19:16.373" v="738"/>
          <ac:grpSpMkLst>
            <pc:docMk/>
            <pc:sldMk cId="599170202" sldId="257"/>
            <ac:grpSpMk id="54" creationId="{E3F99CBD-0A4B-BB5F-9502-8D406EACF17A}"/>
          </ac:grpSpMkLst>
        </pc:grpChg>
        <pc:picChg chg="mod ord">
          <ac:chgData name="Erik P. Willems" userId="692ccc98-9f65-44a7-b02b-175d11b07f7c" providerId="ADAL" clId="{6EA24AE1-1294-4EFB-8A59-C5AE52421271}" dt="2024-05-05T15:19:26.870" v="741" actId="167"/>
          <ac:picMkLst>
            <pc:docMk/>
            <pc:sldMk cId="599170202" sldId="257"/>
            <ac:picMk id="3" creationId="{8956F59A-7F69-997F-9D81-370422F33D48}"/>
          </ac:picMkLst>
        </pc:picChg>
        <pc:picChg chg="add mod ord">
          <ac:chgData name="Erik P. Willems" userId="692ccc98-9f65-44a7-b02b-175d11b07f7c" providerId="ADAL" clId="{6EA24AE1-1294-4EFB-8A59-C5AE52421271}" dt="2024-05-05T14:45:41.091" v="606" actId="167"/>
          <ac:picMkLst>
            <pc:docMk/>
            <pc:sldMk cId="599170202" sldId="257"/>
            <ac:picMk id="4" creationId="{15C6233E-5482-D826-76FE-7244B6B67795}"/>
          </ac:picMkLst>
        </pc:picChg>
        <pc:picChg chg="add del mod">
          <ac:chgData name="Erik P. Willems" userId="692ccc98-9f65-44a7-b02b-175d11b07f7c" providerId="ADAL" clId="{6EA24AE1-1294-4EFB-8A59-C5AE52421271}" dt="2024-05-05T14:01:29.216" v="128" actId="478"/>
          <ac:picMkLst>
            <pc:docMk/>
            <pc:sldMk cId="599170202" sldId="257"/>
            <ac:picMk id="28" creationId="{7BB1F4F0-7087-C3AF-F477-903E762534D8}"/>
          </ac:picMkLst>
        </pc:picChg>
        <pc:picChg chg="add del mod">
          <ac:chgData name="Erik P. Willems" userId="692ccc98-9f65-44a7-b02b-175d11b07f7c" providerId="ADAL" clId="{6EA24AE1-1294-4EFB-8A59-C5AE52421271}" dt="2024-05-05T14:01:40.376" v="133" actId="478"/>
          <ac:picMkLst>
            <pc:docMk/>
            <pc:sldMk cId="599170202" sldId="257"/>
            <ac:picMk id="34" creationId="{18D0A239-93B3-836C-3B12-DC4789DDAB31}"/>
          </ac:picMkLst>
        </pc:picChg>
        <pc:picChg chg="add del mod">
          <ac:chgData name="Erik P. Willems" userId="692ccc98-9f65-44a7-b02b-175d11b07f7c" providerId="ADAL" clId="{6EA24AE1-1294-4EFB-8A59-C5AE52421271}" dt="2024-05-05T15:19:15.072" v="737" actId="478"/>
          <ac:picMkLst>
            <pc:docMk/>
            <pc:sldMk cId="599170202" sldId="257"/>
            <ac:picMk id="36" creationId="{F344E4F5-7837-4B22-BCA4-BE3519B4C45F}"/>
          </ac:picMkLst>
        </pc:picChg>
        <pc:picChg chg="mod">
          <ac:chgData name="Erik P. Willems" userId="692ccc98-9f65-44a7-b02b-175d11b07f7c" providerId="ADAL" clId="{6EA24AE1-1294-4EFB-8A59-C5AE52421271}" dt="2024-05-05T15:19:16.373" v="738"/>
          <ac:picMkLst>
            <pc:docMk/>
            <pc:sldMk cId="599170202" sldId="257"/>
            <ac:picMk id="55" creationId="{EBD1E498-0CAC-21E7-D47D-88BDEA21025A}"/>
          </ac:picMkLst>
        </pc:picChg>
        <pc:picChg chg="mod">
          <ac:chgData name="Erik P. Willems" userId="692ccc98-9f65-44a7-b02b-175d11b07f7c" providerId="ADAL" clId="{6EA24AE1-1294-4EFB-8A59-C5AE52421271}" dt="2024-05-05T15:19:16.373" v="738"/>
          <ac:picMkLst>
            <pc:docMk/>
            <pc:sldMk cId="599170202" sldId="257"/>
            <ac:picMk id="56" creationId="{B09A2BDE-3357-5678-FCC7-73697793F581}"/>
          </ac:picMkLst>
        </pc:picChg>
        <pc:cxnChg chg="add del mod">
          <ac:chgData name="Erik P. Willems" userId="692ccc98-9f65-44a7-b02b-175d11b07f7c" providerId="ADAL" clId="{6EA24AE1-1294-4EFB-8A59-C5AE52421271}" dt="2024-05-05T13:44:24.114" v="52" actId="478"/>
          <ac:cxnSpMkLst>
            <pc:docMk/>
            <pc:sldMk cId="599170202" sldId="257"/>
            <ac:cxnSpMk id="5" creationId="{8E74BF4D-C150-E9DC-86DB-221734755104}"/>
          </ac:cxnSpMkLst>
        </pc:cxnChg>
        <pc:cxnChg chg="add del mod">
          <ac:chgData name="Erik P. Willems" userId="692ccc98-9f65-44a7-b02b-175d11b07f7c" providerId="ADAL" clId="{6EA24AE1-1294-4EFB-8A59-C5AE52421271}" dt="2024-05-05T14:57:58.922" v="622" actId="478"/>
          <ac:cxnSpMkLst>
            <pc:docMk/>
            <pc:sldMk cId="599170202" sldId="257"/>
            <ac:cxnSpMk id="12" creationId="{A5356F3A-296D-4EE8-4285-6957178026C3}"/>
          </ac:cxnSpMkLst>
        </pc:cxnChg>
        <pc:cxnChg chg="add del mod">
          <ac:chgData name="Erik P. Willems" userId="692ccc98-9f65-44a7-b02b-175d11b07f7c" providerId="ADAL" clId="{6EA24AE1-1294-4EFB-8A59-C5AE52421271}" dt="2024-05-05T13:58:23.435" v="125" actId="478"/>
          <ac:cxnSpMkLst>
            <pc:docMk/>
            <pc:sldMk cId="599170202" sldId="257"/>
            <ac:cxnSpMk id="13" creationId="{E70A1506-CD2B-7A03-87EC-CE89FAE7AFD0}"/>
          </ac:cxnSpMkLst>
        </pc:cxnChg>
        <pc:cxnChg chg="add del mod">
          <ac:chgData name="Erik P. Willems" userId="692ccc98-9f65-44a7-b02b-175d11b07f7c" providerId="ADAL" clId="{6EA24AE1-1294-4EFB-8A59-C5AE52421271}" dt="2024-05-05T13:44:15.429" v="51" actId="478"/>
          <ac:cxnSpMkLst>
            <pc:docMk/>
            <pc:sldMk cId="599170202" sldId="257"/>
            <ac:cxnSpMk id="17" creationId="{54A1DFC6-C052-C376-4AA5-BC2EEE627524}"/>
          </ac:cxnSpMkLst>
        </pc:cxnChg>
        <pc:cxnChg chg="add del mod">
          <ac:chgData name="Erik P. Willems" userId="692ccc98-9f65-44a7-b02b-175d11b07f7c" providerId="ADAL" clId="{6EA24AE1-1294-4EFB-8A59-C5AE52421271}" dt="2024-05-05T13:44:15.429" v="51" actId="478"/>
          <ac:cxnSpMkLst>
            <pc:docMk/>
            <pc:sldMk cId="599170202" sldId="257"/>
            <ac:cxnSpMk id="18" creationId="{81487698-5ED3-8503-23D1-1479CDA6CF12}"/>
          </ac:cxnSpMkLst>
        </pc:cxnChg>
        <pc:cxnChg chg="add del mod">
          <ac:chgData name="Erik P. Willems" userId="692ccc98-9f65-44a7-b02b-175d11b07f7c" providerId="ADAL" clId="{6EA24AE1-1294-4EFB-8A59-C5AE52421271}" dt="2024-05-05T13:43:54.819" v="46" actId="478"/>
          <ac:cxnSpMkLst>
            <pc:docMk/>
            <pc:sldMk cId="599170202" sldId="257"/>
            <ac:cxnSpMk id="20" creationId="{1364F12B-41A4-442D-CCD7-C66E98E0EC04}"/>
          </ac:cxnSpMkLst>
        </pc:cxnChg>
        <pc:cxnChg chg="add del mod">
          <ac:chgData name="Erik P. Willems" userId="692ccc98-9f65-44a7-b02b-175d11b07f7c" providerId="ADAL" clId="{6EA24AE1-1294-4EFB-8A59-C5AE52421271}" dt="2024-05-05T14:57:57.486" v="621" actId="478"/>
          <ac:cxnSpMkLst>
            <pc:docMk/>
            <pc:sldMk cId="599170202" sldId="257"/>
            <ac:cxnSpMk id="32" creationId="{807158BF-5666-E21C-E6FB-CF6FBFB9157F}"/>
          </ac:cxnSpMkLst>
        </pc:cxnChg>
      </pc:sldChg>
      <pc:sldChg chg="addSp modSp mod modAnim">
        <pc:chgData name="Erik P. Willems" userId="692ccc98-9f65-44a7-b02b-175d11b07f7c" providerId="ADAL" clId="{6EA24AE1-1294-4EFB-8A59-C5AE52421271}" dt="2024-05-05T15:28:55.905" v="859" actId="207"/>
        <pc:sldMkLst>
          <pc:docMk/>
          <pc:sldMk cId="1774364315" sldId="258"/>
        </pc:sldMkLst>
        <pc:spChg chg="add mod">
          <ac:chgData name="Erik P. Willems" userId="692ccc98-9f65-44a7-b02b-175d11b07f7c" providerId="ADAL" clId="{6EA24AE1-1294-4EFB-8A59-C5AE52421271}" dt="2024-05-05T15:26:55.585" v="790" actId="1076"/>
          <ac:spMkLst>
            <pc:docMk/>
            <pc:sldMk cId="1774364315" sldId="258"/>
            <ac:spMk id="4" creationId="{212D50BD-A60B-C281-311A-BB6A1EFFB71E}"/>
          </ac:spMkLst>
        </pc:spChg>
        <pc:spChg chg="add mod">
          <ac:chgData name="Erik P. Willems" userId="692ccc98-9f65-44a7-b02b-175d11b07f7c" providerId="ADAL" clId="{6EA24AE1-1294-4EFB-8A59-C5AE52421271}" dt="2024-05-05T15:27:57.671" v="793" actId="692"/>
          <ac:spMkLst>
            <pc:docMk/>
            <pc:sldMk cId="1774364315" sldId="258"/>
            <ac:spMk id="5" creationId="{2DC6A3D6-DDAC-31B7-27DB-F6123FE4FD3A}"/>
          </ac:spMkLst>
        </pc:spChg>
        <pc:spChg chg="add mod">
          <ac:chgData name="Erik P. Willems" userId="692ccc98-9f65-44a7-b02b-175d11b07f7c" providerId="ADAL" clId="{6EA24AE1-1294-4EFB-8A59-C5AE52421271}" dt="2024-05-05T15:28:55.905" v="859" actId="207"/>
          <ac:spMkLst>
            <pc:docMk/>
            <pc:sldMk cId="1774364315" sldId="258"/>
            <ac:spMk id="6" creationId="{6B80629C-9ABB-21D2-F360-0F770CA0FC88}"/>
          </ac:spMkLst>
        </pc:spChg>
      </pc:sldChg>
      <pc:sldChg chg="addSp modSp mod">
        <pc:chgData name="Erik P. Willems" userId="692ccc98-9f65-44a7-b02b-175d11b07f7c" providerId="ADAL" clId="{6EA24AE1-1294-4EFB-8A59-C5AE52421271}" dt="2024-05-05T15:30:44.351" v="864" actId="1036"/>
        <pc:sldMkLst>
          <pc:docMk/>
          <pc:sldMk cId="1943269780" sldId="261"/>
        </pc:sldMkLst>
        <pc:spChg chg="add mod">
          <ac:chgData name="Erik P. Willems" userId="692ccc98-9f65-44a7-b02b-175d11b07f7c" providerId="ADAL" clId="{6EA24AE1-1294-4EFB-8A59-C5AE52421271}" dt="2024-05-05T15:30:44.351" v="864" actId="1036"/>
          <ac:spMkLst>
            <pc:docMk/>
            <pc:sldMk cId="1943269780" sldId="261"/>
            <ac:spMk id="4" creationId="{08009215-7A08-DA1F-8161-F839A409C762}"/>
          </ac:spMkLst>
        </pc:spChg>
      </pc:sldChg>
      <pc:sldChg chg="addSp modSp mod">
        <pc:chgData name="Erik P. Willems" userId="692ccc98-9f65-44a7-b02b-175d11b07f7c" providerId="ADAL" clId="{6EA24AE1-1294-4EFB-8A59-C5AE52421271}" dt="2024-05-05T15:31:25.790" v="872" actId="1076"/>
        <pc:sldMkLst>
          <pc:docMk/>
          <pc:sldMk cId="4129519505" sldId="262"/>
        </pc:sldMkLst>
        <pc:spChg chg="add mod">
          <ac:chgData name="Erik P. Willems" userId="692ccc98-9f65-44a7-b02b-175d11b07f7c" providerId="ADAL" clId="{6EA24AE1-1294-4EFB-8A59-C5AE52421271}" dt="2024-05-05T15:31:09.510" v="867" actId="14100"/>
          <ac:spMkLst>
            <pc:docMk/>
            <pc:sldMk cId="4129519505" sldId="262"/>
            <ac:spMk id="4" creationId="{C445D817-1CFB-E59C-9559-672361E02D32}"/>
          </ac:spMkLst>
        </pc:spChg>
        <pc:spChg chg="add mod">
          <ac:chgData name="Erik P. Willems" userId="692ccc98-9f65-44a7-b02b-175d11b07f7c" providerId="ADAL" clId="{6EA24AE1-1294-4EFB-8A59-C5AE52421271}" dt="2024-05-05T15:31:21.759" v="870" actId="14100"/>
          <ac:spMkLst>
            <pc:docMk/>
            <pc:sldMk cId="4129519505" sldId="262"/>
            <ac:spMk id="5" creationId="{02936B7B-AF02-6046-D64C-3C16E19D2CA1}"/>
          </ac:spMkLst>
        </pc:spChg>
        <pc:spChg chg="add mod">
          <ac:chgData name="Erik P. Willems" userId="692ccc98-9f65-44a7-b02b-175d11b07f7c" providerId="ADAL" clId="{6EA24AE1-1294-4EFB-8A59-C5AE52421271}" dt="2024-05-05T15:31:25.790" v="872" actId="1076"/>
          <ac:spMkLst>
            <pc:docMk/>
            <pc:sldMk cId="4129519505" sldId="262"/>
            <ac:spMk id="6" creationId="{91E9710D-B108-05F9-A7CB-D1018A3066D7}"/>
          </ac:spMkLst>
        </pc:spChg>
      </pc:sldChg>
      <pc:sldChg chg="modNotesTx">
        <pc:chgData name="Erik P. Willems" userId="692ccc98-9f65-44a7-b02b-175d11b07f7c" providerId="ADAL" clId="{6EA24AE1-1294-4EFB-8A59-C5AE52421271}" dt="2024-05-05T15:32:02.225" v="931" actId="20577"/>
        <pc:sldMkLst>
          <pc:docMk/>
          <pc:sldMk cId="2317522022" sldId="263"/>
        </pc:sldMkLst>
      </pc:sldChg>
      <pc:sldChg chg="addSp modSp mod">
        <pc:chgData name="Erik P. Willems" userId="692ccc98-9f65-44a7-b02b-175d11b07f7c" providerId="ADAL" clId="{6EA24AE1-1294-4EFB-8A59-C5AE52421271}" dt="2024-05-05T15:32:58.327" v="940" actId="14100"/>
        <pc:sldMkLst>
          <pc:docMk/>
          <pc:sldMk cId="402797034" sldId="264"/>
        </pc:sldMkLst>
        <pc:spChg chg="add mod">
          <ac:chgData name="Erik P. Willems" userId="692ccc98-9f65-44a7-b02b-175d11b07f7c" providerId="ADAL" clId="{6EA24AE1-1294-4EFB-8A59-C5AE52421271}" dt="2024-05-05T15:32:24.252" v="934" actId="14100"/>
          <ac:spMkLst>
            <pc:docMk/>
            <pc:sldMk cId="402797034" sldId="264"/>
            <ac:spMk id="4" creationId="{4A90AF39-3144-B2A4-B46C-C7E6EC98AF5F}"/>
          </ac:spMkLst>
        </pc:spChg>
        <pc:spChg chg="add mod">
          <ac:chgData name="Erik P. Willems" userId="692ccc98-9f65-44a7-b02b-175d11b07f7c" providerId="ADAL" clId="{6EA24AE1-1294-4EFB-8A59-C5AE52421271}" dt="2024-05-05T15:32:40.027" v="937" actId="14100"/>
          <ac:spMkLst>
            <pc:docMk/>
            <pc:sldMk cId="402797034" sldId="264"/>
            <ac:spMk id="5" creationId="{1B2AA890-4DA1-D5C2-D4DA-2DE3D17FCA4E}"/>
          </ac:spMkLst>
        </pc:spChg>
        <pc:spChg chg="add mod">
          <ac:chgData name="Erik P. Willems" userId="692ccc98-9f65-44a7-b02b-175d11b07f7c" providerId="ADAL" clId="{6EA24AE1-1294-4EFB-8A59-C5AE52421271}" dt="2024-05-05T15:32:58.327" v="940" actId="14100"/>
          <ac:spMkLst>
            <pc:docMk/>
            <pc:sldMk cId="402797034" sldId="264"/>
            <ac:spMk id="6" creationId="{EEA3D3EC-C755-F26D-ADF1-703908DB6C50}"/>
          </ac:spMkLst>
        </pc:spChg>
      </pc:sldChg>
      <pc:sldChg chg="addSp modSp mod modNotesTx">
        <pc:chgData name="Erik P. Willems" userId="692ccc98-9f65-44a7-b02b-175d11b07f7c" providerId="ADAL" clId="{6EA24AE1-1294-4EFB-8A59-C5AE52421271}" dt="2024-05-05T15:44:58.061" v="1194"/>
        <pc:sldMkLst>
          <pc:docMk/>
          <pc:sldMk cId="3911339451" sldId="265"/>
        </pc:sldMkLst>
        <pc:spChg chg="add mod">
          <ac:chgData name="Erik P. Willems" userId="692ccc98-9f65-44a7-b02b-175d11b07f7c" providerId="ADAL" clId="{6EA24AE1-1294-4EFB-8A59-C5AE52421271}" dt="2024-05-05T15:41:52.569" v="1038" actId="207"/>
          <ac:spMkLst>
            <pc:docMk/>
            <pc:sldMk cId="3911339451" sldId="265"/>
            <ac:spMk id="19" creationId="{2A7D2919-AC7C-2815-F764-5D8A91BDEAD6}"/>
          </ac:spMkLst>
        </pc:spChg>
        <pc:spChg chg="add mod">
          <ac:chgData name="Erik P. Willems" userId="692ccc98-9f65-44a7-b02b-175d11b07f7c" providerId="ADAL" clId="{6EA24AE1-1294-4EFB-8A59-C5AE52421271}" dt="2024-05-05T15:43:29.189" v="1118" actId="20577"/>
          <ac:spMkLst>
            <pc:docMk/>
            <pc:sldMk cId="3911339451" sldId="265"/>
            <ac:spMk id="20" creationId="{F0A7BEFB-5326-3F61-EB89-9F7C505C8C94}"/>
          </ac:spMkLst>
        </pc:spChg>
        <pc:spChg chg="add mod">
          <ac:chgData name="Erik P. Willems" userId="692ccc98-9f65-44a7-b02b-175d11b07f7c" providerId="ADAL" clId="{6EA24AE1-1294-4EFB-8A59-C5AE52421271}" dt="2024-05-05T15:44:58.061" v="1194"/>
          <ac:spMkLst>
            <pc:docMk/>
            <pc:sldMk cId="3911339451" sldId="265"/>
            <ac:spMk id="21" creationId="{947877E9-48B9-13F7-E2A6-A98DBE04026A}"/>
          </ac:spMkLst>
        </pc:spChg>
        <pc:picChg chg="mod">
          <ac:chgData name="Erik P. Willems" userId="692ccc98-9f65-44a7-b02b-175d11b07f7c" providerId="ADAL" clId="{6EA24AE1-1294-4EFB-8A59-C5AE52421271}" dt="2024-05-05T15:41:58.405" v="1041" actId="1076"/>
          <ac:picMkLst>
            <pc:docMk/>
            <pc:sldMk cId="3911339451" sldId="265"/>
            <ac:picMk id="3" creationId="{BB4D32BF-05CB-6B2B-1F5E-6BBCB288B57B}"/>
          </ac:picMkLst>
        </pc:picChg>
        <pc:cxnChg chg="add mod">
          <ac:chgData name="Erik P. Willems" userId="692ccc98-9f65-44a7-b02b-175d11b07f7c" providerId="ADAL" clId="{6EA24AE1-1294-4EFB-8A59-C5AE52421271}" dt="2024-05-05T15:38:41.209" v="943" actId="208"/>
          <ac:cxnSpMkLst>
            <pc:docMk/>
            <pc:sldMk cId="3911339451" sldId="265"/>
            <ac:cxnSpMk id="5" creationId="{499BF6EE-AB47-4F1F-E501-E428F6E906ED}"/>
          </ac:cxnSpMkLst>
        </pc:cxnChg>
        <pc:cxnChg chg="add mod">
          <ac:chgData name="Erik P. Willems" userId="692ccc98-9f65-44a7-b02b-175d11b07f7c" providerId="ADAL" clId="{6EA24AE1-1294-4EFB-8A59-C5AE52421271}" dt="2024-05-05T15:39:00.047" v="946" actId="14100"/>
          <ac:cxnSpMkLst>
            <pc:docMk/>
            <pc:sldMk cId="3911339451" sldId="265"/>
            <ac:cxnSpMk id="7" creationId="{73319A98-3B04-A5A8-3043-959796EDC895}"/>
          </ac:cxnSpMkLst>
        </pc:cxnChg>
        <pc:cxnChg chg="add mod">
          <ac:chgData name="Erik P. Willems" userId="692ccc98-9f65-44a7-b02b-175d11b07f7c" providerId="ADAL" clId="{6EA24AE1-1294-4EFB-8A59-C5AE52421271}" dt="2024-05-05T15:40:08.112" v="956" actId="14100"/>
          <ac:cxnSpMkLst>
            <pc:docMk/>
            <pc:sldMk cId="3911339451" sldId="265"/>
            <ac:cxnSpMk id="9" creationId="{A0AB64CD-34AF-3EDE-199F-3A49260CC452}"/>
          </ac:cxnSpMkLst>
        </pc:cxnChg>
        <pc:cxnChg chg="add mod">
          <ac:chgData name="Erik P. Willems" userId="692ccc98-9f65-44a7-b02b-175d11b07f7c" providerId="ADAL" clId="{6EA24AE1-1294-4EFB-8A59-C5AE52421271}" dt="2024-05-05T15:42:47.696" v="1110" actId="1038"/>
          <ac:cxnSpMkLst>
            <pc:docMk/>
            <pc:sldMk cId="3911339451" sldId="265"/>
            <ac:cxnSpMk id="16" creationId="{AA9BCC97-642B-3885-5BBC-B903CE83F63D}"/>
          </ac:cxnSpMkLst>
        </pc:cxnChg>
      </pc:sldChg>
      <pc:sldChg chg="addSp modSp mod">
        <pc:chgData name="Erik P. Willems" userId="692ccc98-9f65-44a7-b02b-175d11b07f7c" providerId="ADAL" clId="{6EA24AE1-1294-4EFB-8A59-C5AE52421271}" dt="2024-05-06T08:23:50.432" v="3409" actId="14100"/>
        <pc:sldMkLst>
          <pc:docMk/>
          <pc:sldMk cId="786729940" sldId="266"/>
        </pc:sldMkLst>
        <pc:spChg chg="add mod">
          <ac:chgData name="Erik P. Willems" userId="692ccc98-9f65-44a7-b02b-175d11b07f7c" providerId="ADAL" clId="{6EA24AE1-1294-4EFB-8A59-C5AE52421271}" dt="2024-05-05T15:45:49.841" v="1197"/>
          <ac:spMkLst>
            <pc:docMk/>
            <pc:sldMk cId="786729940" sldId="266"/>
            <ac:spMk id="6" creationId="{FFD20F5F-87E7-F3E2-6E62-A8D204BCFE7D}"/>
          </ac:spMkLst>
        </pc:spChg>
        <pc:cxnChg chg="add mod">
          <ac:chgData name="Erik P. Willems" userId="692ccc98-9f65-44a7-b02b-175d11b07f7c" providerId="ADAL" clId="{6EA24AE1-1294-4EFB-8A59-C5AE52421271}" dt="2024-05-06T08:23:50.432" v="3409" actId="14100"/>
          <ac:cxnSpMkLst>
            <pc:docMk/>
            <pc:sldMk cId="786729940" sldId="266"/>
            <ac:cxnSpMk id="4" creationId="{E0063AB4-CA57-6DB8-314D-AAA1B7E17337}"/>
          </ac:cxnSpMkLst>
        </pc:cxnChg>
      </pc:sldChg>
      <pc:sldChg chg="addSp delSp modSp mod">
        <pc:chgData name="Erik P. Willems" userId="692ccc98-9f65-44a7-b02b-175d11b07f7c" providerId="ADAL" clId="{6EA24AE1-1294-4EFB-8A59-C5AE52421271}" dt="2024-05-06T06:33:47.562" v="1227" actId="14100"/>
        <pc:sldMkLst>
          <pc:docMk/>
          <pc:sldMk cId="3572424977" sldId="267"/>
        </pc:sldMkLst>
        <pc:spChg chg="add del mod">
          <ac:chgData name="Erik P. Willems" userId="692ccc98-9f65-44a7-b02b-175d11b07f7c" providerId="ADAL" clId="{6EA24AE1-1294-4EFB-8A59-C5AE52421271}" dt="2024-05-06T06:32:29.654" v="1208" actId="478"/>
          <ac:spMkLst>
            <pc:docMk/>
            <pc:sldMk cId="3572424977" sldId="267"/>
            <ac:spMk id="2" creationId="{1155D212-B689-2341-C618-1C105A5A82FE}"/>
          </ac:spMkLst>
        </pc:spChg>
        <pc:spChg chg="add del mod">
          <ac:chgData name="Erik P. Willems" userId="692ccc98-9f65-44a7-b02b-175d11b07f7c" providerId="ADAL" clId="{6EA24AE1-1294-4EFB-8A59-C5AE52421271}" dt="2024-05-06T06:32:28.786" v="1207" actId="478"/>
          <ac:spMkLst>
            <pc:docMk/>
            <pc:sldMk cId="3572424977" sldId="267"/>
            <ac:spMk id="4" creationId="{AE4F6C39-AC91-DB99-DAE1-E5FF07E8693C}"/>
          </ac:spMkLst>
        </pc:spChg>
        <pc:spChg chg="add mod">
          <ac:chgData name="Erik P. Willems" userId="692ccc98-9f65-44a7-b02b-175d11b07f7c" providerId="ADAL" clId="{6EA24AE1-1294-4EFB-8A59-C5AE52421271}" dt="2024-05-06T06:33:02.753" v="1215" actId="14100"/>
          <ac:spMkLst>
            <pc:docMk/>
            <pc:sldMk cId="3572424977" sldId="267"/>
            <ac:spMk id="5" creationId="{2FF7C278-83A7-D63C-42D2-97D442CFFAE2}"/>
          </ac:spMkLst>
        </pc:spChg>
        <pc:spChg chg="add mod">
          <ac:chgData name="Erik P. Willems" userId="692ccc98-9f65-44a7-b02b-175d11b07f7c" providerId="ADAL" clId="{6EA24AE1-1294-4EFB-8A59-C5AE52421271}" dt="2024-05-06T06:32:57.128" v="1214" actId="14100"/>
          <ac:spMkLst>
            <pc:docMk/>
            <pc:sldMk cId="3572424977" sldId="267"/>
            <ac:spMk id="6" creationId="{F7D20A0D-3909-8122-4EDA-46A05B61AB96}"/>
          </ac:spMkLst>
        </pc:spChg>
        <pc:spChg chg="add mod">
          <ac:chgData name="Erik P. Willems" userId="692ccc98-9f65-44a7-b02b-175d11b07f7c" providerId="ADAL" clId="{6EA24AE1-1294-4EFB-8A59-C5AE52421271}" dt="2024-05-06T06:33:10.990" v="1218" actId="14100"/>
          <ac:spMkLst>
            <pc:docMk/>
            <pc:sldMk cId="3572424977" sldId="267"/>
            <ac:spMk id="7" creationId="{D90B3601-7338-EAB3-0B04-535E56FC293D}"/>
          </ac:spMkLst>
        </pc:spChg>
        <pc:spChg chg="add mod">
          <ac:chgData name="Erik P. Willems" userId="692ccc98-9f65-44a7-b02b-175d11b07f7c" providerId="ADAL" clId="{6EA24AE1-1294-4EFB-8A59-C5AE52421271}" dt="2024-05-06T06:33:22.972" v="1224" actId="14100"/>
          <ac:spMkLst>
            <pc:docMk/>
            <pc:sldMk cId="3572424977" sldId="267"/>
            <ac:spMk id="8" creationId="{C0969289-E167-3165-7B8C-43FD99955997}"/>
          </ac:spMkLst>
        </pc:spChg>
        <pc:spChg chg="add mod">
          <ac:chgData name="Erik P. Willems" userId="692ccc98-9f65-44a7-b02b-175d11b07f7c" providerId="ADAL" clId="{6EA24AE1-1294-4EFB-8A59-C5AE52421271}" dt="2024-05-06T06:33:47.562" v="1227" actId="14100"/>
          <ac:spMkLst>
            <pc:docMk/>
            <pc:sldMk cId="3572424977" sldId="267"/>
            <ac:spMk id="9" creationId="{0C695DD6-AFAA-7172-69CC-3F9F2A3F3A88}"/>
          </ac:spMkLst>
        </pc:spChg>
      </pc:sldChg>
      <pc:sldChg chg="addSp modSp mod modNotesTx">
        <pc:chgData name="Erik P. Willems" userId="692ccc98-9f65-44a7-b02b-175d11b07f7c" providerId="ADAL" clId="{6EA24AE1-1294-4EFB-8A59-C5AE52421271}" dt="2024-05-06T06:38:04.466" v="1324" actId="20577"/>
        <pc:sldMkLst>
          <pc:docMk/>
          <pc:sldMk cId="3162016218" sldId="268"/>
        </pc:sldMkLst>
        <pc:spChg chg="add mod">
          <ac:chgData name="Erik P. Willems" userId="692ccc98-9f65-44a7-b02b-175d11b07f7c" providerId="ADAL" clId="{6EA24AE1-1294-4EFB-8A59-C5AE52421271}" dt="2024-05-06T06:34:36.522" v="1232" actId="1035"/>
          <ac:spMkLst>
            <pc:docMk/>
            <pc:sldMk cId="3162016218" sldId="268"/>
            <ac:spMk id="2" creationId="{8B0B7D79-61FF-0A29-AF35-98BEDED19D59}"/>
          </ac:spMkLst>
        </pc:spChg>
      </pc:sldChg>
      <pc:sldChg chg="addSp modSp mod">
        <pc:chgData name="Erik P. Willems" userId="692ccc98-9f65-44a7-b02b-175d11b07f7c" providerId="ADAL" clId="{6EA24AE1-1294-4EFB-8A59-C5AE52421271}" dt="2024-05-06T08:25:01.739" v="3416" actId="207"/>
        <pc:sldMkLst>
          <pc:docMk/>
          <pc:sldMk cId="3582346393" sldId="269"/>
        </pc:sldMkLst>
        <pc:spChg chg="add mod">
          <ac:chgData name="Erik P. Willems" userId="692ccc98-9f65-44a7-b02b-175d11b07f7c" providerId="ADAL" clId="{6EA24AE1-1294-4EFB-8A59-C5AE52421271}" dt="2024-05-06T06:39:35.812" v="1327" actId="14100"/>
          <ac:spMkLst>
            <pc:docMk/>
            <pc:sldMk cId="3582346393" sldId="269"/>
            <ac:spMk id="2" creationId="{A3FCFA4A-535B-304D-6E3A-96F017B0730C}"/>
          </ac:spMkLst>
        </pc:spChg>
        <pc:spChg chg="add mod">
          <ac:chgData name="Erik P. Willems" userId="692ccc98-9f65-44a7-b02b-175d11b07f7c" providerId="ADAL" clId="{6EA24AE1-1294-4EFB-8A59-C5AE52421271}" dt="2024-05-06T08:25:01.739" v="3416" actId="207"/>
          <ac:spMkLst>
            <pc:docMk/>
            <pc:sldMk cId="3582346393" sldId="269"/>
            <ac:spMk id="4" creationId="{3BC8BF1C-2B79-0D90-914D-2295E7EFF29B}"/>
          </ac:spMkLst>
        </pc:spChg>
      </pc:sldChg>
      <pc:sldChg chg="addSp modSp mod modNotesTx">
        <pc:chgData name="Erik P. Willems" userId="692ccc98-9f65-44a7-b02b-175d11b07f7c" providerId="ADAL" clId="{6EA24AE1-1294-4EFB-8A59-C5AE52421271}" dt="2024-05-06T08:26:36.187" v="3484" actId="1037"/>
        <pc:sldMkLst>
          <pc:docMk/>
          <pc:sldMk cId="3355851442" sldId="270"/>
        </pc:sldMkLst>
        <pc:cxnChg chg="add mod">
          <ac:chgData name="Erik P. Willems" userId="692ccc98-9f65-44a7-b02b-175d11b07f7c" providerId="ADAL" clId="{6EA24AE1-1294-4EFB-8A59-C5AE52421271}" dt="2024-05-06T06:45:27.342" v="1586" actId="1076"/>
          <ac:cxnSpMkLst>
            <pc:docMk/>
            <pc:sldMk cId="3355851442" sldId="270"/>
            <ac:cxnSpMk id="4" creationId="{9882B8F9-C304-F8B2-9C82-7DA249740E48}"/>
          </ac:cxnSpMkLst>
        </pc:cxnChg>
        <pc:cxnChg chg="add mod">
          <ac:chgData name="Erik P. Willems" userId="692ccc98-9f65-44a7-b02b-175d11b07f7c" providerId="ADAL" clId="{6EA24AE1-1294-4EFB-8A59-C5AE52421271}" dt="2024-05-06T06:45:52.688" v="1651" actId="1037"/>
          <ac:cxnSpMkLst>
            <pc:docMk/>
            <pc:sldMk cId="3355851442" sldId="270"/>
            <ac:cxnSpMk id="6" creationId="{F9E981D9-FD51-3555-FE18-EA5E2790E5EC}"/>
          </ac:cxnSpMkLst>
        </pc:cxnChg>
        <pc:cxnChg chg="add mod">
          <ac:chgData name="Erik P. Willems" userId="692ccc98-9f65-44a7-b02b-175d11b07f7c" providerId="ADAL" clId="{6EA24AE1-1294-4EFB-8A59-C5AE52421271}" dt="2024-05-06T08:26:23.523" v="3465" actId="1038"/>
          <ac:cxnSpMkLst>
            <pc:docMk/>
            <pc:sldMk cId="3355851442" sldId="270"/>
            <ac:cxnSpMk id="7" creationId="{D1A486DA-2CED-874A-17F7-6DE8F94EC3C3}"/>
          </ac:cxnSpMkLst>
        </pc:cxnChg>
        <pc:cxnChg chg="add mod">
          <ac:chgData name="Erik P. Willems" userId="692ccc98-9f65-44a7-b02b-175d11b07f7c" providerId="ADAL" clId="{6EA24AE1-1294-4EFB-8A59-C5AE52421271}" dt="2024-05-06T08:25:35.276" v="3426" actId="1038"/>
          <ac:cxnSpMkLst>
            <pc:docMk/>
            <pc:sldMk cId="3355851442" sldId="270"/>
            <ac:cxnSpMk id="8" creationId="{3C39E618-BCFD-7F83-260E-BA93C4CF3173}"/>
          </ac:cxnSpMkLst>
        </pc:cxnChg>
        <pc:cxnChg chg="add mod">
          <ac:chgData name="Erik P. Willems" userId="692ccc98-9f65-44a7-b02b-175d11b07f7c" providerId="ADAL" clId="{6EA24AE1-1294-4EFB-8A59-C5AE52421271}" dt="2024-05-06T08:25:24.630" v="3417" actId="14100"/>
          <ac:cxnSpMkLst>
            <pc:docMk/>
            <pc:sldMk cId="3355851442" sldId="270"/>
            <ac:cxnSpMk id="10" creationId="{23BA3788-9022-1A33-A321-4BB8009B8806}"/>
          </ac:cxnSpMkLst>
        </pc:cxnChg>
        <pc:cxnChg chg="add mod">
          <ac:chgData name="Erik P. Willems" userId="692ccc98-9f65-44a7-b02b-175d11b07f7c" providerId="ADAL" clId="{6EA24AE1-1294-4EFB-8A59-C5AE52421271}" dt="2024-05-06T08:25:57.330" v="3452" actId="1037"/>
          <ac:cxnSpMkLst>
            <pc:docMk/>
            <pc:sldMk cId="3355851442" sldId="270"/>
            <ac:cxnSpMk id="12" creationId="{5DC2F26D-CE39-004C-FA1C-BA9447358D7A}"/>
          </ac:cxnSpMkLst>
        </pc:cxnChg>
        <pc:cxnChg chg="add mod">
          <ac:chgData name="Erik P. Willems" userId="692ccc98-9f65-44a7-b02b-175d11b07f7c" providerId="ADAL" clId="{6EA24AE1-1294-4EFB-8A59-C5AE52421271}" dt="2024-05-06T08:25:52.422" v="3436" actId="1038"/>
          <ac:cxnSpMkLst>
            <pc:docMk/>
            <pc:sldMk cId="3355851442" sldId="270"/>
            <ac:cxnSpMk id="14" creationId="{333C7894-83A6-5B95-34A4-9BE4CE3E79DC}"/>
          </ac:cxnSpMkLst>
        </pc:cxnChg>
        <pc:cxnChg chg="add mod">
          <ac:chgData name="Erik P. Willems" userId="692ccc98-9f65-44a7-b02b-175d11b07f7c" providerId="ADAL" clId="{6EA24AE1-1294-4EFB-8A59-C5AE52421271}" dt="2024-05-06T08:26:36.187" v="3484" actId="1037"/>
          <ac:cxnSpMkLst>
            <pc:docMk/>
            <pc:sldMk cId="3355851442" sldId="270"/>
            <ac:cxnSpMk id="19" creationId="{0649AAAA-DE73-EDA5-E5A3-B5872ACE39BF}"/>
          </ac:cxnSpMkLst>
        </pc:cxnChg>
        <pc:cxnChg chg="add mod">
          <ac:chgData name="Erik P. Willems" userId="692ccc98-9f65-44a7-b02b-175d11b07f7c" providerId="ADAL" clId="{6EA24AE1-1294-4EFB-8A59-C5AE52421271}" dt="2024-05-06T08:26:29.118" v="3471" actId="1038"/>
          <ac:cxnSpMkLst>
            <pc:docMk/>
            <pc:sldMk cId="3355851442" sldId="270"/>
            <ac:cxnSpMk id="21" creationId="{9B7ACD99-EA45-D233-EB8B-5F8EBAD98CD1}"/>
          </ac:cxnSpMkLst>
        </pc:cxnChg>
      </pc:sldChg>
      <pc:sldChg chg="addSp modSp mod">
        <pc:chgData name="Erik P. Willems" userId="692ccc98-9f65-44a7-b02b-175d11b07f7c" providerId="ADAL" clId="{6EA24AE1-1294-4EFB-8A59-C5AE52421271}" dt="2024-05-06T06:50:42.372" v="1815" actId="14100"/>
        <pc:sldMkLst>
          <pc:docMk/>
          <pc:sldMk cId="4120915688" sldId="271"/>
        </pc:sldMkLst>
        <pc:spChg chg="add mod">
          <ac:chgData name="Erik P. Willems" userId="692ccc98-9f65-44a7-b02b-175d11b07f7c" providerId="ADAL" clId="{6EA24AE1-1294-4EFB-8A59-C5AE52421271}" dt="2024-05-06T06:50:02.362" v="1812" actId="1036"/>
          <ac:spMkLst>
            <pc:docMk/>
            <pc:sldMk cId="4120915688" sldId="271"/>
            <ac:spMk id="2" creationId="{78B69F55-B5DA-20B5-38D8-4BA5DD38781E}"/>
          </ac:spMkLst>
        </pc:spChg>
        <pc:spChg chg="add mod">
          <ac:chgData name="Erik P. Willems" userId="692ccc98-9f65-44a7-b02b-175d11b07f7c" providerId="ADAL" clId="{6EA24AE1-1294-4EFB-8A59-C5AE52421271}" dt="2024-05-06T06:50:42.372" v="1815" actId="14100"/>
          <ac:spMkLst>
            <pc:docMk/>
            <pc:sldMk cId="4120915688" sldId="271"/>
            <ac:spMk id="4" creationId="{2812B783-575D-22AA-B9AF-CA910B3501A5}"/>
          </ac:spMkLst>
        </pc:spChg>
      </pc:sldChg>
      <pc:sldChg chg="addSp modSp mod">
        <pc:chgData name="Erik P. Willems" userId="692ccc98-9f65-44a7-b02b-175d11b07f7c" providerId="ADAL" clId="{6EA24AE1-1294-4EFB-8A59-C5AE52421271}" dt="2024-05-06T06:51:43.208" v="1824" actId="1035"/>
        <pc:sldMkLst>
          <pc:docMk/>
          <pc:sldMk cId="1842265984" sldId="272"/>
        </pc:sldMkLst>
        <pc:spChg chg="add mod">
          <ac:chgData name="Erik P. Willems" userId="692ccc98-9f65-44a7-b02b-175d11b07f7c" providerId="ADAL" clId="{6EA24AE1-1294-4EFB-8A59-C5AE52421271}" dt="2024-05-06T06:51:20.127" v="1817" actId="1076"/>
          <ac:spMkLst>
            <pc:docMk/>
            <pc:sldMk cId="1842265984" sldId="272"/>
            <ac:spMk id="2" creationId="{E0C7842C-47AB-A1FE-0CEB-4505E4981942}"/>
          </ac:spMkLst>
        </pc:spChg>
        <pc:spChg chg="add mod">
          <ac:chgData name="Erik P. Willems" userId="692ccc98-9f65-44a7-b02b-175d11b07f7c" providerId="ADAL" clId="{6EA24AE1-1294-4EFB-8A59-C5AE52421271}" dt="2024-05-06T06:51:43.208" v="1824" actId="1035"/>
          <ac:spMkLst>
            <pc:docMk/>
            <pc:sldMk cId="1842265984" sldId="272"/>
            <ac:spMk id="4" creationId="{561AA502-78CD-B6E5-C5ED-D304B9F28908}"/>
          </ac:spMkLst>
        </pc:spChg>
      </pc:sldChg>
      <pc:sldChg chg="addSp delSp modSp mod modNotesTx">
        <pc:chgData name="Erik P. Willems" userId="692ccc98-9f65-44a7-b02b-175d11b07f7c" providerId="ADAL" clId="{6EA24AE1-1294-4EFB-8A59-C5AE52421271}" dt="2024-05-06T08:27:53.960" v="3512" actId="14100"/>
        <pc:sldMkLst>
          <pc:docMk/>
          <pc:sldMk cId="3676143714" sldId="273"/>
        </pc:sldMkLst>
        <pc:spChg chg="add mod">
          <ac:chgData name="Erik P. Willems" userId="692ccc98-9f65-44a7-b02b-175d11b07f7c" providerId="ADAL" clId="{6EA24AE1-1294-4EFB-8A59-C5AE52421271}" dt="2024-05-06T06:52:23.834" v="1828" actId="14100"/>
          <ac:spMkLst>
            <pc:docMk/>
            <pc:sldMk cId="3676143714" sldId="273"/>
            <ac:spMk id="2" creationId="{DC65D746-2D0D-8429-FAD2-58C63D7B0E44}"/>
          </ac:spMkLst>
        </pc:spChg>
        <pc:spChg chg="add del mod">
          <ac:chgData name="Erik P. Willems" userId="692ccc98-9f65-44a7-b02b-175d11b07f7c" providerId="ADAL" clId="{6EA24AE1-1294-4EFB-8A59-C5AE52421271}" dt="2024-05-06T06:56:41.718" v="1918" actId="478"/>
          <ac:spMkLst>
            <pc:docMk/>
            <pc:sldMk cId="3676143714" sldId="273"/>
            <ac:spMk id="4" creationId="{DCAECABD-BDE9-0415-C18D-0AEBC9040027}"/>
          </ac:spMkLst>
        </pc:spChg>
        <pc:spChg chg="add">
          <ac:chgData name="Erik P. Willems" userId="692ccc98-9f65-44a7-b02b-175d11b07f7c" providerId="ADAL" clId="{6EA24AE1-1294-4EFB-8A59-C5AE52421271}" dt="2024-05-06T06:58:32.356" v="1934"/>
          <ac:spMkLst>
            <pc:docMk/>
            <pc:sldMk cId="3676143714" sldId="273"/>
            <ac:spMk id="6" creationId="{75EDF9A2-B710-E0D0-1EC1-B96BA2FD95F0}"/>
          </ac:spMkLst>
        </pc:spChg>
        <pc:spChg chg="add mod">
          <ac:chgData name="Erik P. Willems" userId="692ccc98-9f65-44a7-b02b-175d11b07f7c" providerId="ADAL" clId="{6EA24AE1-1294-4EFB-8A59-C5AE52421271}" dt="2024-05-06T07:00:43.499" v="1952" actId="14100"/>
          <ac:spMkLst>
            <pc:docMk/>
            <pc:sldMk cId="3676143714" sldId="273"/>
            <ac:spMk id="8" creationId="{EBA5D965-22F9-6928-E65E-EE8F7F8D05C5}"/>
          </ac:spMkLst>
        </pc:spChg>
        <pc:picChg chg="add del mod">
          <ac:chgData name="Erik P. Willems" userId="692ccc98-9f65-44a7-b02b-175d11b07f7c" providerId="ADAL" clId="{6EA24AE1-1294-4EFB-8A59-C5AE52421271}" dt="2024-05-06T06:56:41.718" v="1918" actId="478"/>
          <ac:picMkLst>
            <pc:docMk/>
            <pc:sldMk cId="3676143714" sldId="273"/>
            <ac:picMk id="3" creationId="{0241913F-CBCB-47BD-8DB7-82B6378F6B4A}"/>
          </ac:picMkLst>
        </pc:picChg>
        <pc:picChg chg="add del mod">
          <ac:chgData name="Erik P. Willems" userId="692ccc98-9f65-44a7-b02b-175d11b07f7c" providerId="ADAL" clId="{6EA24AE1-1294-4EFB-8A59-C5AE52421271}" dt="2024-05-06T06:58:30.276" v="1933" actId="478"/>
          <ac:picMkLst>
            <pc:docMk/>
            <pc:sldMk cId="3676143714" sldId="273"/>
            <ac:picMk id="5" creationId="{D8DB80D2-BBCC-3AAE-BF2B-0309E257ACB6}"/>
          </ac:picMkLst>
        </pc:picChg>
        <pc:picChg chg="add mod">
          <ac:chgData name="Erik P. Willems" userId="692ccc98-9f65-44a7-b02b-175d11b07f7c" providerId="ADAL" clId="{6EA24AE1-1294-4EFB-8A59-C5AE52421271}" dt="2024-05-06T08:27:53.960" v="3512" actId="14100"/>
          <ac:picMkLst>
            <pc:docMk/>
            <pc:sldMk cId="3676143714" sldId="273"/>
            <ac:picMk id="7" creationId="{4E129E42-3218-D07A-4E16-4253A9FCD1F7}"/>
          </ac:picMkLst>
        </pc:picChg>
      </pc:sldChg>
      <pc:sldChg chg="addSp modSp mod">
        <pc:chgData name="Erik P. Willems" userId="692ccc98-9f65-44a7-b02b-175d11b07f7c" providerId="ADAL" clId="{6EA24AE1-1294-4EFB-8A59-C5AE52421271}" dt="2024-05-06T08:28:11.297" v="3513" actId="14100"/>
        <pc:sldMkLst>
          <pc:docMk/>
          <pc:sldMk cId="253876940" sldId="274"/>
        </pc:sldMkLst>
        <pc:spChg chg="add mod">
          <ac:chgData name="Erik P. Willems" userId="692ccc98-9f65-44a7-b02b-175d11b07f7c" providerId="ADAL" clId="{6EA24AE1-1294-4EFB-8A59-C5AE52421271}" dt="2024-05-06T08:28:11.297" v="3513" actId="14100"/>
          <ac:spMkLst>
            <pc:docMk/>
            <pc:sldMk cId="253876940" sldId="274"/>
            <ac:spMk id="2" creationId="{E0363CE0-5A12-953F-8D86-82FD65C61B67}"/>
          </ac:spMkLst>
        </pc:spChg>
      </pc:sldChg>
      <pc:sldChg chg="addSp modSp mod">
        <pc:chgData name="Erik P. Willems" userId="692ccc98-9f65-44a7-b02b-175d11b07f7c" providerId="ADAL" clId="{6EA24AE1-1294-4EFB-8A59-C5AE52421271}" dt="2024-05-06T08:28:28.690" v="3516" actId="14100"/>
        <pc:sldMkLst>
          <pc:docMk/>
          <pc:sldMk cId="1369212416" sldId="275"/>
        </pc:sldMkLst>
        <pc:spChg chg="add mod">
          <ac:chgData name="Erik P. Willems" userId="692ccc98-9f65-44a7-b02b-175d11b07f7c" providerId="ADAL" clId="{6EA24AE1-1294-4EFB-8A59-C5AE52421271}" dt="2024-05-06T08:28:20.622" v="3514" actId="14100"/>
          <ac:spMkLst>
            <pc:docMk/>
            <pc:sldMk cId="1369212416" sldId="275"/>
            <ac:spMk id="2" creationId="{8A66796B-0FB9-0D25-3FCF-82D598337A79}"/>
          </ac:spMkLst>
        </pc:spChg>
        <pc:spChg chg="add mod">
          <ac:chgData name="Erik P. Willems" userId="692ccc98-9f65-44a7-b02b-175d11b07f7c" providerId="ADAL" clId="{6EA24AE1-1294-4EFB-8A59-C5AE52421271}" dt="2024-05-06T08:28:24.897" v="3515" actId="14100"/>
          <ac:spMkLst>
            <pc:docMk/>
            <pc:sldMk cId="1369212416" sldId="275"/>
            <ac:spMk id="4" creationId="{89878CF2-6734-6E70-8F0E-7D7DA5D684FA}"/>
          </ac:spMkLst>
        </pc:spChg>
        <pc:spChg chg="add mod">
          <ac:chgData name="Erik P. Willems" userId="692ccc98-9f65-44a7-b02b-175d11b07f7c" providerId="ADAL" clId="{6EA24AE1-1294-4EFB-8A59-C5AE52421271}" dt="2024-05-06T08:28:28.690" v="3516" actId="14100"/>
          <ac:spMkLst>
            <pc:docMk/>
            <pc:sldMk cId="1369212416" sldId="275"/>
            <ac:spMk id="5" creationId="{45550735-4619-7AA7-ACDE-44C81F4F1C1A}"/>
          </ac:spMkLst>
        </pc:spChg>
      </pc:sldChg>
      <pc:sldChg chg="addSp modSp mod">
        <pc:chgData name="Erik P. Willems" userId="692ccc98-9f65-44a7-b02b-175d11b07f7c" providerId="ADAL" clId="{6EA24AE1-1294-4EFB-8A59-C5AE52421271}" dt="2024-05-06T08:30:21.827" v="3553" actId="14100"/>
        <pc:sldMkLst>
          <pc:docMk/>
          <pc:sldMk cId="607533431" sldId="276"/>
        </pc:sldMkLst>
        <pc:spChg chg="add mod">
          <ac:chgData name="Erik P. Willems" userId="692ccc98-9f65-44a7-b02b-175d11b07f7c" providerId="ADAL" clId="{6EA24AE1-1294-4EFB-8A59-C5AE52421271}" dt="2024-05-06T08:29:49.160" v="3548" actId="1076"/>
          <ac:spMkLst>
            <pc:docMk/>
            <pc:sldMk cId="607533431" sldId="276"/>
            <ac:spMk id="2" creationId="{61EEEF6B-10DA-6B43-6770-CF89D5E5722E}"/>
          </ac:spMkLst>
        </pc:spChg>
        <pc:spChg chg="add mod">
          <ac:chgData name="Erik P. Willems" userId="692ccc98-9f65-44a7-b02b-175d11b07f7c" providerId="ADAL" clId="{6EA24AE1-1294-4EFB-8A59-C5AE52421271}" dt="2024-05-06T07:05:38.257" v="2114" actId="14100"/>
          <ac:spMkLst>
            <pc:docMk/>
            <pc:sldMk cId="607533431" sldId="276"/>
            <ac:spMk id="4" creationId="{2D10D060-B01C-9FD2-E036-5A421CCBA95F}"/>
          </ac:spMkLst>
        </pc:spChg>
        <pc:spChg chg="add mod">
          <ac:chgData name="Erik P. Willems" userId="692ccc98-9f65-44a7-b02b-175d11b07f7c" providerId="ADAL" clId="{6EA24AE1-1294-4EFB-8A59-C5AE52421271}" dt="2024-05-06T08:28:58.556" v="3519" actId="14100"/>
          <ac:spMkLst>
            <pc:docMk/>
            <pc:sldMk cId="607533431" sldId="276"/>
            <ac:spMk id="5" creationId="{026966FD-E46D-5CB0-9308-4382670F02B8}"/>
          </ac:spMkLst>
        </pc:spChg>
        <pc:spChg chg="add mod">
          <ac:chgData name="Erik P. Willems" userId="692ccc98-9f65-44a7-b02b-175d11b07f7c" providerId="ADAL" clId="{6EA24AE1-1294-4EFB-8A59-C5AE52421271}" dt="2024-05-06T08:30:21.827" v="3553" actId="14100"/>
          <ac:spMkLst>
            <pc:docMk/>
            <pc:sldMk cId="607533431" sldId="276"/>
            <ac:spMk id="8" creationId="{D60E415A-297D-59BC-8E38-5D33C9E0246A}"/>
          </ac:spMkLst>
        </pc:spChg>
        <pc:cxnChg chg="add mod">
          <ac:chgData name="Erik P. Willems" userId="692ccc98-9f65-44a7-b02b-175d11b07f7c" providerId="ADAL" clId="{6EA24AE1-1294-4EFB-8A59-C5AE52421271}" dt="2024-05-06T08:30:01.998" v="3550" actId="208"/>
          <ac:cxnSpMkLst>
            <pc:docMk/>
            <pc:sldMk cId="607533431" sldId="276"/>
            <ac:cxnSpMk id="7" creationId="{B39A58C9-1CBD-D2E8-6CA2-5727014EC9A4}"/>
          </ac:cxnSpMkLst>
        </pc:cxnChg>
      </pc:sldChg>
      <pc:sldChg chg="addSp modSp mod modNotesTx">
        <pc:chgData name="Erik P. Willems" userId="692ccc98-9f65-44a7-b02b-175d11b07f7c" providerId="ADAL" clId="{6EA24AE1-1294-4EFB-8A59-C5AE52421271}" dt="2024-05-06T08:31:25.914" v="3605" actId="1036"/>
        <pc:sldMkLst>
          <pc:docMk/>
          <pc:sldMk cId="2476069735" sldId="277"/>
        </pc:sldMkLst>
        <pc:spChg chg="add mod">
          <ac:chgData name="Erik P. Willems" userId="692ccc98-9f65-44a7-b02b-175d11b07f7c" providerId="ADAL" clId="{6EA24AE1-1294-4EFB-8A59-C5AE52421271}" dt="2024-05-06T08:31:20.297" v="3594" actId="1035"/>
          <ac:spMkLst>
            <pc:docMk/>
            <pc:sldMk cId="2476069735" sldId="277"/>
            <ac:spMk id="2" creationId="{370596C9-2FDF-5A8D-C343-1546A299DD22}"/>
          </ac:spMkLst>
        </pc:spChg>
        <pc:spChg chg="add mod">
          <ac:chgData name="Erik P. Willems" userId="692ccc98-9f65-44a7-b02b-175d11b07f7c" providerId="ADAL" clId="{6EA24AE1-1294-4EFB-8A59-C5AE52421271}" dt="2024-05-06T08:31:14.690" v="3578" actId="1036"/>
          <ac:spMkLst>
            <pc:docMk/>
            <pc:sldMk cId="2476069735" sldId="277"/>
            <ac:spMk id="4" creationId="{A86C6CA9-FBBE-F439-E367-BF1141F44AF9}"/>
          </ac:spMkLst>
        </pc:spChg>
        <pc:spChg chg="add mod">
          <ac:chgData name="Erik P. Willems" userId="692ccc98-9f65-44a7-b02b-175d11b07f7c" providerId="ADAL" clId="{6EA24AE1-1294-4EFB-8A59-C5AE52421271}" dt="2024-05-06T08:31:25.914" v="3605" actId="1036"/>
          <ac:spMkLst>
            <pc:docMk/>
            <pc:sldMk cId="2476069735" sldId="277"/>
            <ac:spMk id="5" creationId="{EE22D97B-A568-72C4-4212-55936786619D}"/>
          </ac:spMkLst>
        </pc:spChg>
        <pc:cxnChg chg="add mod">
          <ac:chgData name="Erik P. Willems" userId="692ccc98-9f65-44a7-b02b-175d11b07f7c" providerId="ADAL" clId="{6EA24AE1-1294-4EFB-8A59-C5AE52421271}" dt="2024-05-06T07:11:23.724" v="2148" actId="208"/>
          <ac:cxnSpMkLst>
            <pc:docMk/>
            <pc:sldMk cId="2476069735" sldId="277"/>
            <ac:cxnSpMk id="7" creationId="{B0ACB180-3971-414F-322A-694C434C3687}"/>
          </ac:cxnSpMkLst>
        </pc:cxnChg>
        <pc:cxnChg chg="add mod">
          <ac:chgData name="Erik P. Willems" userId="692ccc98-9f65-44a7-b02b-175d11b07f7c" providerId="ADAL" clId="{6EA24AE1-1294-4EFB-8A59-C5AE52421271}" dt="2024-05-06T07:11:45.439" v="2156" actId="1036"/>
          <ac:cxnSpMkLst>
            <pc:docMk/>
            <pc:sldMk cId="2476069735" sldId="277"/>
            <ac:cxnSpMk id="9" creationId="{B2749431-142D-3087-BC36-EE1A86CD1C9D}"/>
          </ac:cxnSpMkLst>
        </pc:cxnChg>
        <pc:cxnChg chg="add mod">
          <ac:chgData name="Erik P. Willems" userId="692ccc98-9f65-44a7-b02b-175d11b07f7c" providerId="ADAL" clId="{6EA24AE1-1294-4EFB-8A59-C5AE52421271}" dt="2024-05-06T07:11:54.928" v="2158" actId="1076"/>
          <ac:cxnSpMkLst>
            <pc:docMk/>
            <pc:sldMk cId="2476069735" sldId="277"/>
            <ac:cxnSpMk id="12" creationId="{94405486-C4F1-2661-F2CE-87D8AFA03887}"/>
          </ac:cxnSpMkLst>
        </pc:cxnChg>
      </pc:sldChg>
      <pc:sldChg chg="addSp modSp mod">
        <pc:chgData name="Erik P. Willems" userId="692ccc98-9f65-44a7-b02b-175d11b07f7c" providerId="ADAL" clId="{6EA24AE1-1294-4EFB-8A59-C5AE52421271}" dt="2024-05-06T08:31:53.875" v="3608" actId="14100"/>
        <pc:sldMkLst>
          <pc:docMk/>
          <pc:sldMk cId="8295438" sldId="278"/>
        </pc:sldMkLst>
        <pc:spChg chg="add mod">
          <ac:chgData name="Erik P. Willems" userId="692ccc98-9f65-44a7-b02b-175d11b07f7c" providerId="ADAL" clId="{6EA24AE1-1294-4EFB-8A59-C5AE52421271}" dt="2024-05-06T08:31:53.875" v="3608" actId="14100"/>
          <ac:spMkLst>
            <pc:docMk/>
            <pc:sldMk cId="8295438" sldId="278"/>
            <ac:spMk id="2" creationId="{4FEE2FF2-71E4-CD40-8B7E-85B3277F1710}"/>
          </ac:spMkLst>
        </pc:spChg>
      </pc:sldChg>
      <pc:sldChg chg="addSp modSp mod">
        <pc:chgData name="Erik P. Willems" userId="692ccc98-9f65-44a7-b02b-175d11b07f7c" providerId="ADAL" clId="{6EA24AE1-1294-4EFB-8A59-C5AE52421271}" dt="2024-05-06T08:34:03.863" v="3645" actId="1036"/>
        <pc:sldMkLst>
          <pc:docMk/>
          <pc:sldMk cId="1380449782" sldId="279"/>
        </pc:sldMkLst>
        <pc:spChg chg="add mod">
          <ac:chgData name="Erik P. Willems" userId="692ccc98-9f65-44a7-b02b-175d11b07f7c" providerId="ADAL" clId="{6EA24AE1-1294-4EFB-8A59-C5AE52421271}" dt="2024-05-06T07:19:06.676" v="2228" actId="208"/>
          <ac:spMkLst>
            <pc:docMk/>
            <pc:sldMk cId="1380449782" sldId="279"/>
            <ac:spMk id="2" creationId="{FB472971-94A5-A223-809A-CC64D4B7F126}"/>
          </ac:spMkLst>
        </pc:spChg>
        <pc:spChg chg="add mod">
          <ac:chgData name="Erik P. Willems" userId="692ccc98-9f65-44a7-b02b-175d11b07f7c" providerId="ADAL" clId="{6EA24AE1-1294-4EFB-8A59-C5AE52421271}" dt="2024-05-06T07:19:02.337" v="2226" actId="208"/>
          <ac:spMkLst>
            <pc:docMk/>
            <pc:sldMk cId="1380449782" sldId="279"/>
            <ac:spMk id="4" creationId="{49481C76-B578-7455-02C8-75D64F9F3D30}"/>
          </ac:spMkLst>
        </pc:spChg>
        <pc:spChg chg="add mod">
          <ac:chgData name="Erik P. Willems" userId="692ccc98-9f65-44a7-b02b-175d11b07f7c" providerId="ADAL" clId="{6EA24AE1-1294-4EFB-8A59-C5AE52421271}" dt="2024-05-06T08:34:03.863" v="3645" actId="1036"/>
          <ac:spMkLst>
            <pc:docMk/>
            <pc:sldMk cId="1380449782" sldId="279"/>
            <ac:spMk id="5" creationId="{8379AFA0-E898-4654-AD60-B9A0BCE4F66A}"/>
          </ac:spMkLst>
        </pc:spChg>
        <pc:spChg chg="add mod">
          <ac:chgData name="Erik P. Willems" userId="692ccc98-9f65-44a7-b02b-175d11b07f7c" providerId="ADAL" clId="{6EA24AE1-1294-4EFB-8A59-C5AE52421271}" dt="2024-05-06T07:19:39.172" v="2231" actId="692"/>
          <ac:spMkLst>
            <pc:docMk/>
            <pc:sldMk cId="1380449782" sldId="279"/>
            <ac:spMk id="6" creationId="{4CEA5A58-BA8B-3D62-0EFB-0ABD684569F3}"/>
          </ac:spMkLst>
        </pc:spChg>
        <pc:spChg chg="add mod">
          <ac:chgData name="Erik P. Willems" userId="692ccc98-9f65-44a7-b02b-175d11b07f7c" providerId="ADAL" clId="{6EA24AE1-1294-4EFB-8A59-C5AE52421271}" dt="2024-05-06T07:22:45.403" v="2375" actId="114"/>
          <ac:spMkLst>
            <pc:docMk/>
            <pc:sldMk cId="1380449782" sldId="279"/>
            <ac:spMk id="7" creationId="{AAF3302E-8FBB-13B2-C90D-FB88F8D55CF7}"/>
          </ac:spMkLst>
        </pc:spChg>
        <pc:spChg chg="add mod">
          <ac:chgData name="Erik P. Willems" userId="692ccc98-9f65-44a7-b02b-175d11b07f7c" providerId="ADAL" clId="{6EA24AE1-1294-4EFB-8A59-C5AE52421271}" dt="2024-05-06T08:32:37.398" v="3617" actId="1036"/>
          <ac:spMkLst>
            <pc:docMk/>
            <pc:sldMk cId="1380449782" sldId="279"/>
            <ac:spMk id="8" creationId="{ACA8493E-3735-B205-F03F-B8FCC6A6C5E1}"/>
          </ac:spMkLst>
        </pc:spChg>
        <pc:spChg chg="add mod">
          <ac:chgData name="Erik P. Willems" userId="692ccc98-9f65-44a7-b02b-175d11b07f7c" providerId="ADAL" clId="{6EA24AE1-1294-4EFB-8A59-C5AE52421271}" dt="2024-05-06T08:33:49.914" v="3638" actId="1035"/>
          <ac:spMkLst>
            <pc:docMk/>
            <pc:sldMk cId="1380449782" sldId="279"/>
            <ac:spMk id="9" creationId="{F890B4D3-7076-7C1D-79AE-5E254ABB08DD}"/>
          </ac:spMkLst>
        </pc:spChg>
        <pc:picChg chg="mod">
          <ac:chgData name="Erik P. Willems" userId="692ccc98-9f65-44a7-b02b-175d11b07f7c" providerId="ADAL" clId="{6EA24AE1-1294-4EFB-8A59-C5AE52421271}" dt="2024-05-06T08:33:58.002" v="3642" actId="1036"/>
          <ac:picMkLst>
            <pc:docMk/>
            <pc:sldMk cId="1380449782" sldId="279"/>
            <ac:picMk id="3" creationId="{330E9321-703D-D921-4C72-482134AF65C2}"/>
          </ac:picMkLst>
        </pc:picChg>
      </pc:sldChg>
      <pc:sldChg chg="addSp modSp mod">
        <pc:chgData name="Erik P. Willems" userId="692ccc98-9f65-44a7-b02b-175d11b07f7c" providerId="ADAL" clId="{6EA24AE1-1294-4EFB-8A59-C5AE52421271}" dt="2024-05-06T08:34:22.959" v="3646" actId="14100"/>
        <pc:sldMkLst>
          <pc:docMk/>
          <pc:sldMk cId="1437631714" sldId="280"/>
        </pc:sldMkLst>
        <pc:spChg chg="add mod">
          <ac:chgData name="Erik P. Willems" userId="692ccc98-9f65-44a7-b02b-175d11b07f7c" providerId="ADAL" clId="{6EA24AE1-1294-4EFB-8A59-C5AE52421271}" dt="2024-05-06T08:34:22.959" v="3646" actId="14100"/>
          <ac:spMkLst>
            <pc:docMk/>
            <pc:sldMk cId="1437631714" sldId="280"/>
            <ac:spMk id="2" creationId="{B6AA6D41-35E4-630C-3B51-B7AA179FC49A}"/>
          </ac:spMkLst>
        </pc:spChg>
      </pc:sldChg>
      <pc:sldChg chg="addSp modSp mod modNotesTx">
        <pc:chgData name="Erik P. Willems" userId="692ccc98-9f65-44a7-b02b-175d11b07f7c" providerId="ADAL" clId="{6EA24AE1-1294-4EFB-8A59-C5AE52421271}" dt="2024-05-06T07:25:08.602" v="2436" actId="20577"/>
        <pc:sldMkLst>
          <pc:docMk/>
          <pc:sldMk cId="1410483036" sldId="281"/>
        </pc:sldMkLst>
        <pc:spChg chg="add mod">
          <ac:chgData name="Erik P. Willems" userId="692ccc98-9f65-44a7-b02b-175d11b07f7c" providerId="ADAL" clId="{6EA24AE1-1294-4EFB-8A59-C5AE52421271}" dt="2024-05-06T07:24:40.769" v="2381" actId="14100"/>
          <ac:spMkLst>
            <pc:docMk/>
            <pc:sldMk cId="1410483036" sldId="281"/>
            <ac:spMk id="2" creationId="{585B26DA-1D9B-E807-48F7-F241EC11CD5E}"/>
          </ac:spMkLst>
        </pc:spChg>
      </pc:sldChg>
      <pc:sldChg chg="addSp modSp mod modNotesTx">
        <pc:chgData name="Erik P. Willems" userId="692ccc98-9f65-44a7-b02b-175d11b07f7c" providerId="ADAL" clId="{6EA24AE1-1294-4EFB-8A59-C5AE52421271}" dt="2024-05-06T08:37:36.444" v="3700" actId="20577"/>
        <pc:sldMkLst>
          <pc:docMk/>
          <pc:sldMk cId="933913614" sldId="282"/>
        </pc:sldMkLst>
        <pc:spChg chg="add mod">
          <ac:chgData name="Erik P. Willems" userId="692ccc98-9f65-44a7-b02b-175d11b07f7c" providerId="ADAL" clId="{6EA24AE1-1294-4EFB-8A59-C5AE52421271}" dt="2024-05-06T08:37:16.760" v="3675" actId="14100"/>
          <ac:spMkLst>
            <pc:docMk/>
            <pc:sldMk cId="933913614" sldId="282"/>
            <ac:spMk id="2" creationId="{1F29221D-3A9E-5C4D-EC8D-EC177F39F959}"/>
          </ac:spMkLst>
        </pc:spChg>
        <pc:spChg chg="add mod">
          <ac:chgData name="Erik P. Willems" userId="692ccc98-9f65-44a7-b02b-175d11b07f7c" providerId="ADAL" clId="{6EA24AE1-1294-4EFB-8A59-C5AE52421271}" dt="2024-05-06T08:37:25.298" v="3677" actId="14100"/>
          <ac:spMkLst>
            <pc:docMk/>
            <pc:sldMk cId="933913614" sldId="282"/>
            <ac:spMk id="4" creationId="{B11A3293-9879-EC78-0F15-4F41FD691280}"/>
          </ac:spMkLst>
        </pc:spChg>
        <pc:spChg chg="add mod">
          <ac:chgData name="Erik P. Willems" userId="692ccc98-9f65-44a7-b02b-175d11b07f7c" providerId="ADAL" clId="{6EA24AE1-1294-4EFB-8A59-C5AE52421271}" dt="2024-05-06T08:37:30.597" v="3678" actId="14100"/>
          <ac:spMkLst>
            <pc:docMk/>
            <pc:sldMk cId="933913614" sldId="282"/>
            <ac:spMk id="5" creationId="{7AD2C4EE-E467-A3FF-E8F0-9C6B3263E0DE}"/>
          </ac:spMkLst>
        </pc:spChg>
        <pc:spChg chg="add mod">
          <ac:chgData name="Erik P. Willems" userId="692ccc98-9f65-44a7-b02b-175d11b07f7c" providerId="ADAL" clId="{6EA24AE1-1294-4EFB-8A59-C5AE52421271}" dt="2024-05-06T07:34:41.151" v="2621" actId="207"/>
          <ac:spMkLst>
            <pc:docMk/>
            <pc:sldMk cId="933913614" sldId="282"/>
            <ac:spMk id="6" creationId="{91EE5CE2-BC7F-D58F-3935-E2A9E403234F}"/>
          </ac:spMkLst>
        </pc:spChg>
      </pc:sldChg>
      <pc:sldChg chg="del">
        <pc:chgData name="Erik P. Willems" userId="692ccc98-9f65-44a7-b02b-175d11b07f7c" providerId="ADAL" clId="{6EA24AE1-1294-4EFB-8A59-C5AE52421271}" dt="2024-05-06T07:34:57.510" v="2622" actId="47"/>
        <pc:sldMkLst>
          <pc:docMk/>
          <pc:sldMk cId="1643783490" sldId="283"/>
        </pc:sldMkLst>
      </pc:sldChg>
      <pc:sldChg chg="addSp delSp modSp mod">
        <pc:chgData name="Erik P. Willems" userId="692ccc98-9f65-44a7-b02b-175d11b07f7c" providerId="ADAL" clId="{6EA24AE1-1294-4EFB-8A59-C5AE52421271}" dt="2024-05-06T08:40:11.780" v="4120" actId="1035"/>
        <pc:sldMkLst>
          <pc:docMk/>
          <pc:sldMk cId="701838220" sldId="284"/>
        </pc:sldMkLst>
        <pc:spChg chg="add del mod">
          <ac:chgData name="Erik P. Willems" userId="692ccc98-9f65-44a7-b02b-175d11b07f7c" providerId="ADAL" clId="{6EA24AE1-1294-4EFB-8A59-C5AE52421271}" dt="2024-05-06T07:36:26.303" v="2631"/>
          <ac:spMkLst>
            <pc:docMk/>
            <pc:sldMk cId="701838220" sldId="284"/>
            <ac:spMk id="10" creationId="{1C7D333E-F675-9299-7E4E-051633497C76}"/>
          </ac:spMkLst>
        </pc:spChg>
        <pc:spChg chg="add mod">
          <ac:chgData name="Erik P. Willems" userId="692ccc98-9f65-44a7-b02b-175d11b07f7c" providerId="ADAL" clId="{6EA24AE1-1294-4EFB-8A59-C5AE52421271}" dt="2024-05-06T07:38:15.038" v="2661" actId="1076"/>
          <ac:spMkLst>
            <pc:docMk/>
            <pc:sldMk cId="701838220" sldId="284"/>
            <ac:spMk id="11" creationId="{4109DAB7-6B49-D218-7F40-6A7B1F963140}"/>
          </ac:spMkLst>
        </pc:spChg>
        <pc:spChg chg="add mod">
          <ac:chgData name="Erik P. Willems" userId="692ccc98-9f65-44a7-b02b-175d11b07f7c" providerId="ADAL" clId="{6EA24AE1-1294-4EFB-8A59-C5AE52421271}" dt="2024-05-06T07:38:20.921" v="2662" actId="1076"/>
          <ac:spMkLst>
            <pc:docMk/>
            <pc:sldMk cId="701838220" sldId="284"/>
            <ac:spMk id="12" creationId="{4D395C23-E2CD-5F84-DF68-CE0AA3D421C8}"/>
          </ac:spMkLst>
        </pc:spChg>
        <pc:spChg chg="add mod">
          <ac:chgData name="Erik P. Willems" userId="692ccc98-9f65-44a7-b02b-175d11b07f7c" providerId="ADAL" clId="{6EA24AE1-1294-4EFB-8A59-C5AE52421271}" dt="2024-05-06T07:38:09.747" v="2659" actId="1076"/>
          <ac:spMkLst>
            <pc:docMk/>
            <pc:sldMk cId="701838220" sldId="284"/>
            <ac:spMk id="13" creationId="{B9002E31-C194-2C1A-AEF6-8B31DECD7268}"/>
          </ac:spMkLst>
        </pc:spChg>
        <pc:spChg chg="add mod">
          <ac:chgData name="Erik P. Willems" userId="692ccc98-9f65-44a7-b02b-175d11b07f7c" providerId="ADAL" clId="{6EA24AE1-1294-4EFB-8A59-C5AE52421271}" dt="2024-05-06T08:39:47.056" v="4020" actId="1035"/>
          <ac:spMkLst>
            <pc:docMk/>
            <pc:sldMk cId="701838220" sldId="284"/>
            <ac:spMk id="14" creationId="{2EA6C90B-9C27-C199-6AED-6F493F7A0BB5}"/>
          </ac:spMkLst>
        </pc:spChg>
        <pc:spChg chg="add mod">
          <ac:chgData name="Erik P. Willems" userId="692ccc98-9f65-44a7-b02b-175d11b07f7c" providerId="ADAL" clId="{6EA24AE1-1294-4EFB-8A59-C5AE52421271}" dt="2024-05-06T08:39:47.056" v="4020" actId="1035"/>
          <ac:spMkLst>
            <pc:docMk/>
            <pc:sldMk cId="701838220" sldId="284"/>
            <ac:spMk id="15" creationId="{FF8A80FC-FF38-6C2E-21F8-8E96004F88ED}"/>
          </ac:spMkLst>
        </pc:spChg>
        <pc:spChg chg="add mod">
          <ac:chgData name="Erik P. Willems" userId="692ccc98-9f65-44a7-b02b-175d11b07f7c" providerId="ADAL" clId="{6EA24AE1-1294-4EFB-8A59-C5AE52421271}" dt="2024-05-06T08:40:11.780" v="4120" actId="1035"/>
          <ac:spMkLst>
            <pc:docMk/>
            <pc:sldMk cId="701838220" sldId="284"/>
            <ac:spMk id="16" creationId="{B46109D4-E755-C611-62C9-34537042FA79}"/>
          </ac:spMkLst>
        </pc:spChg>
        <pc:spChg chg="add mod">
          <ac:chgData name="Erik P. Willems" userId="692ccc98-9f65-44a7-b02b-175d11b07f7c" providerId="ADAL" clId="{6EA24AE1-1294-4EFB-8A59-C5AE52421271}" dt="2024-05-06T08:39:59.280" v="4061" actId="1036"/>
          <ac:spMkLst>
            <pc:docMk/>
            <pc:sldMk cId="701838220" sldId="284"/>
            <ac:spMk id="17" creationId="{B4FDE88A-3F8B-6790-5223-29D26EF097D4}"/>
          </ac:spMkLst>
        </pc:spChg>
        <pc:spChg chg="add mod">
          <ac:chgData name="Erik P. Willems" userId="692ccc98-9f65-44a7-b02b-175d11b07f7c" providerId="ADAL" clId="{6EA24AE1-1294-4EFB-8A59-C5AE52421271}" dt="2024-05-06T08:39:59.280" v="4061" actId="1036"/>
          <ac:spMkLst>
            <pc:docMk/>
            <pc:sldMk cId="701838220" sldId="284"/>
            <ac:spMk id="18" creationId="{C25652E5-72C1-C6E7-83CC-AA4D038AD4C0}"/>
          </ac:spMkLst>
        </pc:spChg>
        <pc:spChg chg="add mod">
          <ac:chgData name="Erik P. Willems" userId="692ccc98-9f65-44a7-b02b-175d11b07f7c" providerId="ADAL" clId="{6EA24AE1-1294-4EFB-8A59-C5AE52421271}" dt="2024-05-06T08:40:11.780" v="4120" actId="1035"/>
          <ac:spMkLst>
            <pc:docMk/>
            <pc:sldMk cId="701838220" sldId="284"/>
            <ac:spMk id="19" creationId="{BA1A6396-A2FC-DC91-CCD4-1EC7820258A3}"/>
          </ac:spMkLst>
        </pc:spChg>
        <pc:picChg chg="mod">
          <ac:chgData name="Erik P. Willems" userId="692ccc98-9f65-44a7-b02b-175d11b07f7c" providerId="ADAL" clId="{6EA24AE1-1294-4EFB-8A59-C5AE52421271}" dt="2024-05-06T07:40:11.381" v="2696" actId="1076"/>
          <ac:picMkLst>
            <pc:docMk/>
            <pc:sldMk cId="701838220" sldId="284"/>
            <ac:picMk id="3" creationId="{78A903DA-F725-8F6B-23F1-AEB578221F5C}"/>
          </ac:picMkLst>
        </pc:picChg>
        <pc:cxnChg chg="add mod">
          <ac:chgData name="Erik P. Willems" userId="692ccc98-9f65-44a7-b02b-175d11b07f7c" providerId="ADAL" clId="{6EA24AE1-1294-4EFB-8A59-C5AE52421271}" dt="2024-05-06T07:35:56.661" v="2627" actId="208"/>
          <ac:cxnSpMkLst>
            <pc:docMk/>
            <pc:sldMk cId="701838220" sldId="284"/>
            <ac:cxnSpMk id="4" creationId="{D731543D-6211-55C5-F222-68F85D4B2CEE}"/>
          </ac:cxnSpMkLst>
        </pc:cxnChg>
        <pc:cxnChg chg="add mod">
          <ac:chgData name="Erik P. Willems" userId="692ccc98-9f65-44a7-b02b-175d11b07f7c" providerId="ADAL" clId="{6EA24AE1-1294-4EFB-8A59-C5AE52421271}" dt="2024-05-06T07:35:56.661" v="2627" actId="208"/>
          <ac:cxnSpMkLst>
            <pc:docMk/>
            <pc:sldMk cId="701838220" sldId="284"/>
            <ac:cxnSpMk id="5" creationId="{9BC9213B-4425-4CE0-9DA5-4BD60DD74803}"/>
          </ac:cxnSpMkLst>
        </pc:cxnChg>
        <pc:cxnChg chg="add">
          <ac:chgData name="Erik P. Willems" userId="692ccc98-9f65-44a7-b02b-175d11b07f7c" providerId="ADAL" clId="{6EA24AE1-1294-4EFB-8A59-C5AE52421271}" dt="2024-05-06T07:36:10.414" v="2628" actId="11529"/>
          <ac:cxnSpMkLst>
            <pc:docMk/>
            <pc:sldMk cId="701838220" sldId="284"/>
            <ac:cxnSpMk id="9" creationId="{51FB5617-BC6D-A027-7CFA-9A13EC6D7A39}"/>
          </ac:cxnSpMkLst>
        </pc:cxnChg>
      </pc:sldChg>
      <pc:sldChg chg="addSp delSp modSp mod">
        <pc:chgData name="Erik P. Willems" userId="692ccc98-9f65-44a7-b02b-175d11b07f7c" providerId="ADAL" clId="{6EA24AE1-1294-4EFB-8A59-C5AE52421271}" dt="2024-05-06T08:43:36.056" v="4374" actId="1038"/>
        <pc:sldMkLst>
          <pc:docMk/>
          <pc:sldMk cId="2632749486" sldId="286"/>
        </pc:sldMkLst>
        <pc:spChg chg="add del mod">
          <ac:chgData name="Erik P. Willems" userId="692ccc98-9f65-44a7-b02b-175d11b07f7c" providerId="ADAL" clId="{6EA24AE1-1294-4EFB-8A59-C5AE52421271}" dt="2024-05-06T08:41:11.383" v="4133" actId="478"/>
          <ac:spMkLst>
            <pc:docMk/>
            <pc:sldMk cId="2632749486" sldId="286"/>
            <ac:spMk id="2" creationId="{E07DEF73-BEC3-7775-6771-36F7BF913488}"/>
          </ac:spMkLst>
        </pc:spChg>
        <pc:spChg chg="add del mod">
          <ac:chgData name="Erik P. Willems" userId="692ccc98-9f65-44a7-b02b-175d11b07f7c" providerId="ADAL" clId="{6EA24AE1-1294-4EFB-8A59-C5AE52421271}" dt="2024-05-06T08:41:13.834" v="4134" actId="478"/>
          <ac:spMkLst>
            <pc:docMk/>
            <pc:sldMk cId="2632749486" sldId="286"/>
            <ac:spMk id="4" creationId="{F16E22E2-D7FB-7656-18AE-5151DAC01CB8}"/>
          </ac:spMkLst>
        </pc:spChg>
        <pc:spChg chg="add mod">
          <ac:chgData name="Erik P. Willems" userId="692ccc98-9f65-44a7-b02b-175d11b07f7c" providerId="ADAL" clId="{6EA24AE1-1294-4EFB-8A59-C5AE52421271}" dt="2024-05-06T08:42:08.824" v="4300" actId="1035"/>
          <ac:spMkLst>
            <pc:docMk/>
            <pc:sldMk cId="2632749486" sldId="286"/>
            <ac:spMk id="5" creationId="{74232D09-C945-9421-DCBE-4D8FA1C6E13C}"/>
          </ac:spMkLst>
        </pc:spChg>
        <pc:spChg chg="add mod">
          <ac:chgData name="Erik P. Willems" userId="692ccc98-9f65-44a7-b02b-175d11b07f7c" providerId="ADAL" clId="{6EA24AE1-1294-4EFB-8A59-C5AE52421271}" dt="2024-05-06T08:40:50.417" v="4130" actId="20577"/>
          <ac:spMkLst>
            <pc:docMk/>
            <pc:sldMk cId="2632749486" sldId="286"/>
            <ac:spMk id="6" creationId="{B6B49F76-2251-8222-763C-6B44556364FB}"/>
          </ac:spMkLst>
        </pc:spChg>
        <pc:spChg chg="add mod">
          <ac:chgData name="Erik P. Willems" userId="692ccc98-9f65-44a7-b02b-175d11b07f7c" providerId="ADAL" clId="{6EA24AE1-1294-4EFB-8A59-C5AE52421271}" dt="2024-05-06T08:43:36.056" v="4374" actId="1038"/>
          <ac:spMkLst>
            <pc:docMk/>
            <pc:sldMk cId="2632749486" sldId="286"/>
            <ac:spMk id="7" creationId="{BCB22350-A536-D1C4-ACF8-1B9756249F33}"/>
          </ac:spMkLst>
        </pc:spChg>
        <pc:spChg chg="add mod">
          <ac:chgData name="Erik P. Willems" userId="692ccc98-9f65-44a7-b02b-175d11b07f7c" providerId="ADAL" clId="{6EA24AE1-1294-4EFB-8A59-C5AE52421271}" dt="2024-05-06T08:43:09.371" v="4341" actId="1037"/>
          <ac:spMkLst>
            <pc:docMk/>
            <pc:sldMk cId="2632749486" sldId="286"/>
            <ac:spMk id="8" creationId="{825FFC3D-7A2C-D492-07BB-E369616B482A}"/>
          </ac:spMkLst>
        </pc:spChg>
        <pc:cxnChg chg="add mod">
          <ac:chgData name="Erik P. Willems" userId="692ccc98-9f65-44a7-b02b-175d11b07f7c" providerId="ADAL" clId="{6EA24AE1-1294-4EFB-8A59-C5AE52421271}" dt="2024-05-06T08:42:33.716" v="4303" actId="208"/>
          <ac:cxnSpMkLst>
            <pc:docMk/>
            <pc:sldMk cId="2632749486" sldId="286"/>
            <ac:cxnSpMk id="10" creationId="{5D8B8B03-B15E-031D-4F61-FE1AF7925D11}"/>
          </ac:cxnSpMkLst>
        </pc:cxnChg>
        <pc:cxnChg chg="add mod">
          <ac:chgData name="Erik P. Willems" userId="692ccc98-9f65-44a7-b02b-175d11b07f7c" providerId="ADAL" clId="{6EA24AE1-1294-4EFB-8A59-C5AE52421271}" dt="2024-05-06T08:43:30.235" v="4362" actId="1038"/>
          <ac:cxnSpMkLst>
            <pc:docMk/>
            <pc:sldMk cId="2632749486" sldId="286"/>
            <ac:cxnSpMk id="12" creationId="{EAA8B8D9-6660-ADFE-4569-C786FF996CB4}"/>
          </ac:cxnSpMkLst>
        </pc:cxnChg>
        <pc:cxnChg chg="add mod">
          <ac:chgData name="Erik P. Willems" userId="692ccc98-9f65-44a7-b02b-175d11b07f7c" providerId="ADAL" clId="{6EA24AE1-1294-4EFB-8A59-C5AE52421271}" dt="2024-05-06T08:43:24.586" v="4349" actId="1038"/>
          <ac:cxnSpMkLst>
            <pc:docMk/>
            <pc:sldMk cId="2632749486" sldId="286"/>
            <ac:cxnSpMk id="13" creationId="{A1C6C218-CAB9-C452-8DF0-B12D66F0D5E7}"/>
          </ac:cxnSpMkLst>
        </pc:cxnChg>
      </pc:sldChg>
      <pc:sldChg chg="addSp delSp modSp mod">
        <pc:chgData name="Erik P. Willems" userId="692ccc98-9f65-44a7-b02b-175d11b07f7c" providerId="ADAL" clId="{6EA24AE1-1294-4EFB-8A59-C5AE52421271}" dt="2024-05-06T08:45:03.347" v="4382" actId="1076"/>
        <pc:sldMkLst>
          <pc:docMk/>
          <pc:sldMk cId="2656969226" sldId="290"/>
        </pc:sldMkLst>
        <pc:spChg chg="add mod ord">
          <ac:chgData name="Erik P. Willems" userId="692ccc98-9f65-44a7-b02b-175d11b07f7c" providerId="ADAL" clId="{6EA24AE1-1294-4EFB-8A59-C5AE52421271}" dt="2024-05-06T07:53:56.955" v="2931" actId="1076"/>
          <ac:spMkLst>
            <pc:docMk/>
            <pc:sldMk cId="2656969226" sldId="290"/>
            <ac:spMk id="12" creationId="{C31177AA-4C07-C64F-5A21-8EAB1DC43A3E}"/>
          </ac:spMkLst>
        </pc:spChg>
        <pc:spChg chg="add mod ord">
          <ac:chgData name="Erik P. Willems" userId="692ccc98-9f65-44a7-b02b-175d11b07f7c" providerId="ADAL" clId="{6EA24AE1-1294-4EFB-8A59-C5AE52421271}" dt="2024-05-06T07:54:43.391" v="2950" actId="1038"/>
          <ac:spMkLst>
            <pc:docMk/>
            <pc:sldMk cId="2656969226" sldId="290"/>
            <ac:spMk id="13" creationId="{6CAC741B-1B5C-3D86-676A-82535A830EBA}"/>
          </ac:spMkLst>
        </pc:spChg>
        <pc:spChg chg="add del">
          <ac:chgData name="Erik P. Willems" userId="692ccc98-9f65-44a7-b02b-175d11b07f7c" providerId="ADAL" clId="{6EA24AE1-1294-4EFB-8A59-C5AE52421271}" dt="2024-05-06T07:48:03.426" v="2826" actId="478"/>
          <ac:spMkLst>
            <pc:docMk/>
            <pc:sldMk cId="2656969226" sldId="290"/>
            <ac:spMk id="14" creationId="{DD2C40ED-BF85-498B-AC19-B0382FF7D49C}"/>
          </ac:spMkLst>
        </pc:spChg>
        <pc:spChg chg="add mod">
          <ac:chgData name="Erik P. Willems" userId="692ccc98-9f65-44a7-b02b-175d11b07f7c" providerId="ADAL" clId="{6EA24AE1-1294-4EFB-8A59-C5AE52421271}" dt="2024-05-06T07:48:39.276" v="2830" actId="208"/>
          <ac:spMkLst>
            <pc:docMk/>
            <pc:sldMk cId="2656969226" sldId="290"/>
            <ac:spMk id="15" creationId="{0040EBA3-37C0-2DED-7F0B-E96872DBC2F0}"/>
          </ac:spMkLst>
        </pc:spChg>
        <pc:spChg chg="add mod">
          <ac:chgData name="Erik P. Willems" userId="692ccc98-9f65-44a7-b02b-175d11b07f7c" providerId="ADAL" clId="{6EA24AE1-1294-4EFB-8A59-C5AE52421271}" dt="2024-05-06T07:53:22.171" v="2927" actId="1076"/>
          <ac:spMkLst>
            <pc:docMk/>
            <pc:sldMk cId="2656969226" sldId="290"/>
            <ac:spMk id="19" creationId="{5DC8F1D7-EE7E-C164-65E8-89B52A687A75}"/>
          </ac:spMkLst>
        </pc:spChg>
        <pc:spChg chg="add mod">
          <ac:chgData name="Erik P. Willems" userId="692ccc98-9f65-44a7-b02b-175d11b07f7c" providerId="ADAL" clId="{6EA24AE1-1294-4EFB-8A59-C5AE52421271}" dt="2024-05-06T07:53:10.628" v="2921" actId="1037"/>
          <ac:spMkLst>
            <pc:docMk/>
            <pc:sldMk cId="2656969226" sldId="290"/>
            <ac:spMk id="21" creationId="{8DDD0916-0A90-1FFD-0E81-EEE0BECA698D}"/>
          </ac:spMkLst>
        </pc:spChg>
        <pc:spChg chg="add mod">
          <ac:chgData name="Erik P. Willems" userId="692ccc98-9f65-44a7-b02b-175d11b07f7c" providerId="ADAL" clId="{6EA24AE1-1294-4EFB-8A59-C5AE52421271}" dt="2024-05-06T07:51:41.917" v="2895" actId="404"/>
          <ac:spMkLst>
            <pc:docMk/>
            <pc:sldMk cId="2656969226" sldId="290"/>
            <ac:spMk id="22" creationId="{2E58A30E-A70A-1578-4D17-33DBD1F00516}"/>
          </ac:spMkLst>
        </pc:spChg>
        <pc:spChg chg="add mod">
          <ac:chgData name="Erik P. Willems" userId="692ccc98-9f65-44a7-b02b-175d11b07f7c" providerId="ADAL" clId="{6EA24AE1-1294-4EFB-8A59-C5AE52421271}" dt="2024-05-06T07:51:24.941" v="2892" actId="20577"/>
          <ac:spMkLst>
            <pc:docMk/>
            <pc:sldMk cId="2656969226" sldId="290"/>
            <ac:spMk id="23" creationId="{D825A4E5-BE8A-27BC-1398-C767D03CFCBC}"/>
          </ac:spMkLst>
        </pc:spChg>
        <pc:spChg chg="add mod">
          <ac:chgData name="Erik P. Willems" userId="692ccc98-9f65-44a7-b02b-175d11b07f7c" providerId="ADAL" clId="{6EA24AE1-1294-4EFB-8A59-C5AE52421271}" dt="2024-05-06T07:52:42.741" v="2905" actId="14100"/>
          <ac:spMkLst>
            <pc:docMk/>
            <pc:sldMk cId="2656969226" sldId="290"/>
            <ac:spMk id="30" creationId="{E207ABDA-91C8-C692-EA5F-8E8B4FA881F1}"/>
          </ac:spMkLst>
        </pc:spChg>
        <pc:spChg chg="add mod">
          <ac:chgData name="Erik P. Willems" userId="692ccc98-9f65-44a7-b02b-175d11b07f7c" providerId="ADAL" clId="{6EA24AE1-1294-4EFB-8A59-C5AE52421271}" dt="2024-05-06T08:45:03.347" v="4382" actId="1076"/>
          <ac:spMkLst>
            <pc:docMk/>
            <pc:sldMk cId="2656969226" sldId="290"/>
            <ac:spMk id="31" creationId="{8CA7C61C-014A-6E73-9E9B-AB9015A8C050}"/>
          </ac:spMkLst>
        </pc:spChg>
        <pc:picChg chg="mod">
          <ac:chgData name="Erik P. Willems" userId="692ccc98-9f65-44a7-b02b-175d11b07f7c" providerId="ADAL" clId="{6EA24AE1-1294-4EFB-8A59-C5AE52421271}" dt="2024-05-06T07:50:40.148" v="2866" actId="1076"/>
          <ac:picMkLst>
            <pc:docMk/>
            <pc:sldMk cId="2656969226" sldId="290"/>
            <ac:picMk id="3" creationId="{C80607CE-5375-24C2-8DDE-C1163FD55217}"/>
          </ac:picMkLst>
        </pc:picChg>
        <pc:cxnChg chg="add del">
          <ac:chgData name="Erik P. Willems" userId="692ccc98-9f65-44a7-b02b-175d11b07f7c" providerId="ADAL" clId="{6EA24AE1-1294-4EFB-8A59-C5AE52421271}" dt="2024-05-06T07:46:59.683" v="2817" actId="478"/>
          <ac:cxnSpMkLst>
            <pc:docMk/>
            <pc:sldMk cId="2656969226" sldId="290"/>
            <ac:cxnSpMk id="4" creationId="{61BED00F-D684-C30B-9FF6-67B573A7F973}"/>
          </ac:cxnSpMkLst>
        </pc:cxnChg>
        <pc:cxnChg chg="add mod">
          <ac:chgData name="Erik P. Willems" userId="692ccc98-9f65-44a7-b02b-175d11b07f7c" providerId="ADAL" clId="{6EA24AE1-1294-4EFB-8A59-C5AE52421271}" dt="2024-05-06T07:47:11.116" v="2819" actId="208"/>
          <ac:cxnSpMkLst>
            <pc:docMk/>
            <pc:sldMk cId="2656969226" sldId="290"/>
            <ac:cxnSpMk id="5" creationId="{2A8B6FB1-3BD9-C739-4D48-67DE0411B5E7}"/>
          </ac:cxnSpMkLst>
        </pc:cxnChg>
        <pc:cxnChg chg="add mod">
          <ac:chgData name="Erik P. Willems" userId="692ccc98-9f65-44a7-b02b-175d11b07f7c" providerId="ADAL" clId="{6EA24AE1-1294-4EFB-8A59-C5AE52421271}" dt="2024-05-06T07:47:11.116" v="2819" actId="208"/>
          <ac:cxnSpMkLst>
            <pc:docMk/>
            <pc:sldMk cId="2656969226" sldId="290"/>
            <ac:cxnSpMk id="6" creationId="{E5449200-9583-0D1D-1A15-A4210CB0A671}"/>
          </ac:cxnSpMkLst>
        </pc:cxnChg>
        <pc:cxnChg chg="add mod">
          <ac:chgData name="Erik P. Willems" userId="692ccc98-9f65-44a7-b02b-175d11b07f7c" providerId="ADAL" clId="{6EA24AE1-1294-4EFB-8A59-C5AE52421271}" dt="2024-05-06T07:47:30.804" v="2821" actId="1076"/>
          <ac:cxnSpMkLst>
            <pc:docMk/>
            <pc:sldMk cId="2656969226" sldId="290"/>
            <ac:cxnSpMk id="10" creationId="{8D410342-E12C-9757-EC32-F7502013B0E8}"/>
          </ac:cxnSpMkLst>
        </pc:cxnChg>
        <pc:cxnChg chg="add mod">
          <ac:chgData name="Erik P. Willems" userId="692ccc98-9f65-44a7-b02b-175d11b07f7c" providerId="ADAL" clId="{6EA24AE1-1294-4EFB-8A59-C5AE52421271}" dt="2024-05-06T07:47:30.804" v="2821" actId="1076"/>
          <ac:cxnSpMkLst>
            <pc:docMk/>
            <pc:sldMk cId="2656969226" sldId="290"/>
            <ac:cxnSpMk id="11" creationId="{D77F24C3-00DB-5EF7-9D53-461EF5A66CE0}"/>
          </ac:cxnSpMkLst>
        </pc:cxnChg>
        <pc:cxnChg chg="add mod">
          <ac:chgData name="Erik P. Willems" userId="692ccc98-9f65-44a7-b02b-175d11b07f7c" providerId="ADAL" clId="{6EA24AE1-1294-4EFB-8A59-C5AE52421271}" dt="2024-05-06T07:54:30.333" v="2939" actId="1035"/>
          <ac:cxnSpMkLst>
            <pc:docMk/>
            <pc:sldMk cId="2656969226" sldId="290"/>
            <ac:cxnSpMk id="17" creationId="{0123119E-1DAF-A6F1-BE5F-59F054F9CCF6}"/>
          </ac:cxnSpMkLst>
        </pc:cxnChg>
        <pc:cxnChg chg="add mod">
          <ac:chgData name="Erik P. Willems" userId="692ccc98-9f65-44a7-b02b-175d11b07f7c" providerId="ADAL" clId="{6EA24AE1-1294-4EFB-8A59-C5AE52421271}" dt="2024-05-06T07:54:43.391" v="2950" actId="1038"/>
          <ac:cxnSpMkLst>
            <pc:docMk/>
            <pc:sldMk cId="2656969226" sldId="290"/>
            <ac:cxnSpMk id="18" creationId="{6FABCCB0-4182-879E-1646-DC6CD3B8A079}"/>
          </ac:cxnSpMkLst>
        </pc:cxnChg>
        <pc:cxnChg chg="add mod">
          <ac:chgData name="Erik P. Willems" userId="692ccc98-9f65-44a7-b02b-175d11b07f7c" providerId="ADAL" clId="{6EA24AE1-1294-4EFB-8A59-C5AE52421271}" dt="2024-05-06T07:49:54.789" v="2849"/>
          <ac:cxnSpMkLst>
            <pc:docMk/>
            <pc:sldMk cId="2656969226" sldId="290"/>
            <ac:cxnSpMk id="20" creationId="{24D86C41-6824-26B4-D434-E774668631F3}"/>
          </ac:cxnSpMkLst>
        </pc:cxnChg>
        <pc:cxnChg chg="add mod">
          <ac:chgData name="Erik P. Willems" userId="692ccc98-9f65-44a7-b02b-175d11b07f7c" providerId="ADAL" clId="{6EA24AE1-1294-4EFB-8A59-C5AE52421271}" dt="2024-05-06T07:52:04.082" v="2898" actId="208"/>
          <ac:cxnSpMkLst>
            <pc:docMk/>
            <pc:sldMk cId="2656969226" sldId="290"/>
            <ac:cxnSpMk id="25" creationId="{4C2A7E27-C2C0-D079-ACD2-110741086138}"/>
          </ac:cxnSpMkLst>
        </pc:cxnChg>
        <pc:cxnChg chg="add mod">
          <ac:chgData name="Erik P. Willems" userId="692ccc98-9f65-44a7-b02b-175d11b07f7c" providerId="ADAL" clId="{6EA24AE1-1294-4EFB-8A59-C5AE52421271}" dt="2024-05-06T07:53:05.503" v="2910" actId="1076"/>
          <ac:cxnSpMkLst>
            <pc:docMk/>
            <pc:sldMk cId="2656969226" sldId="290"/>
            <ac:cxnSpMk id="27" creationId="{20381E21-4D05-3BDE-5FC2-7B9430529F06}"/>
          </ac:cxnSpMkLst>
        </pc:cxnChg>
      </pc:sldChg>
      <pc:sldChg chg="addSp modSp mod">
        <pc:chgData name="Erik P. Willems" userId="692ccc98-9f65-44a7-b02b-175d11b07f7c" providerId="ADAL" clId="{6EA24AE1-1294-4EFB-8A59-C5AE52421271}" dt="2024-05-06T08:49:09.446" v="4464" actId="207"/>
        <pc:sldMkLst>
          <pc:docMk/>
          <pc:sldMk cId="3295369780" sldId="291"/>
        </pc:sldMkLst>
        <pc:spChg chg="add mod">
          <ac:chgData name="Erik P. Willems" userId="692ccc98-9f65-44a7-b02b-175d11b07f7c" providerId="ADAL" clId="{6EA24AE1-1294-4EFB-8A59-C5AE52421271}" dt="2024-05-06T07:59:59.171" v="3023" actId="1037"/>
          <ac:spMkLst>
            <pc:docMk/>
            <pc:sldMk cId="3295369780" sldId="291"/>
            <ac:spMk id="2" creationId="{343EB411-A8E0-F9D4-749A-54D4A4CDAF2D}"/>
          </ac:spMkLst>
        </pc:spChg>
        <pc:spChg chg="add mod">
          <ac:chgData name="Erik P. Willems" userId="692ccc98-9f65-44a7-b02b-175d11b07f7c" providerId="ADAL" clId="{6EA24AE1-1294-4EFB-8A59-C5AE52421271}" dt="2024-05-06T08:49:09.446" v="4464" actId="207"/>
          <ac:spMkLst>
            <pc:docMk/>
            <pc:sldMk cId="3295369780" sldId="291"/>
            <ac:spMk id="4" creationId="{30722A08-6ACD-C7D9-E66E-7DE5D9F1BD2F}"/>
          </ac:spMkLst>
        </pc:spChg>
        <pc:spChg chg="add mod">
          <ac:chgData name="Erik P. Willems" userId="692ccc98-9f65-44a7-b02b-175d11b07f7c" providerId="ADAL" clId="{6EA24AE1-1294-4EFB-8A59-C5AE52421271}" dt="2024-05-06T08:47:29.538" v="4442" actId="20577"/>
          <ac:spMkLst>
            <pc:docMk/>
            <pc:sldMk cId="3295369780" sldId="291"/>
            <ac:spMk id="5" creationId="{E465E8EE-B6D8-E51D-51DB-3B33891B9ED6}"/>
          </ac:spMkLst>
        </pc:spChg>
        <pc:spChg chg="add mod">
          <ac:chgData name="Erik P. Willems" userId="692ccc98-9f65-44a7-b02b-175d11b07f7c" providerId="ADAL" clId="{6EA24AE1-1294-4EFB-8A59-C5AE52421271}" dt="2024-05-06T08:45:48.033" v="4386" actId="14100"/>
          <ac:spMkLst>
            <pc:docMk/>
            <pc:sldMk cId="3295369780" sldId="291"/>
            <ac:spMk id="6" creationId="{72FCC548-434C-4030-FE29-7E0384FA9400}"/>
          </ac:spMkLst>
        </pc:spChg>
        <pc:picChg chg="mod">
          <ac:chgData name="Erik P. Willems" userId="692ccc98-9f65-44a7-b02b-175d11b07f7c" providerId="ADAL" clId="{6EA24AE1-1294-4EFB-8A59-C5AE52421271}" dt="2024-05-06T07:59:17.503" v="2992" actId="1076"/>
          <ac:picMkLst>
            <pc:docMk/>
            <pc:sldMk cId="3295369780" sldId="291"/>
            <ac:picMk id="3" creationId="{1C6F7DA0-9009-02C2-C925-46C56F34E483}"/>
          </ac:picMkLst>
        </pc:picChg>
        <pc:cxnChg chg="add mod">
          <ac:chgData name="Erik P. Willems" userId="692ccc98-9f65-44a7-b02b-175d11b07f7c" providerId="ADAL" clId="{6EA24AE1-1294-4EFB-8A59-C5AE52421271}" dt="2024-05-06T08:47:51.490" v="4444" actId="208"/>
          <ac:cxnSpMkLst>
            <pc:docMk/>
            <pc:sldMk cId="3295369780" sldId="291"/>
            <ac:cxnSpMk id="8" creationId="{ED4313B2-2AF9-EB1E-0F80-5450D11B20F1}"/>
          </ac:cxnSpMkLst>
        </pc:cxnChg>
        <pc:cxnChg chg="add mod">
          <ac:chgData name="Erik P. Willems" userId="692ccc98-9f65-44a7-b02b-175d11b07f7c" providerId="ADAL" clId="{6EA24AE1-1294-4EFB-8A59-C5AE52421271}" dt="2024-05-06T08:48:15.084" v="4447" actId="208"/>
          <ac:cxnSpMkLst>
            <pc:docMk/>
            <pc:sldMk cId="3295369780" sldId="291"/>
            <ac:cxnSpMk id="10" creationId="{F53EFA26-F224-F167-CBC1-A21671723F2E}"/>
          </ac:cxnSpMkLst>
        </pc:cxnChg>
      </pc:sldChg>
      <pc:sldChg chg="addSp modSp mod">
        <pc:chgData name="Erik P. Willems" userId="692ccc98-9f65-44a7-b02b-175d11b07f7c" providerId="ADAL" clId="{6EA24AE1-1294-4EFB-8A59-C5AE52421271}" dt="2024-05-06T08:50:19.010" v="4475" actId="208"/>
        <pc:sldMkLst>
          <pc:docMk/>
          <pc:sldMk cId="3497745613" sldId="292"/>
        </pc:sldMkLst>
        <pc:spChg chg="add mod">
          <ac:chgData name="Erik P. Willems" userId="692ccc98-9f65-44a7-b02b-175d11b07f7c" providerId="ADAL" clId="{6EA24AE1-1294-4EFB-8A59-C5AE52421271}" dt="2024-05-06T08:49:33.023" v="4465" actId="1076"/>
          <ac:spMkLst>
            <pc:docMk/>
            <pc:sldMk cId="3497745613" sldId="292"/>
            <ac:spMk id="2" creationId="{08D4E421-EDBF-4EBB-2DE0-5D39C4952E60}"/>
          </ac:spMkLst>
        </pc:spChg>
        <pc:spChg chg="add mod">
          <ac:chgData name="Erik P. Willems" userId="692ccc98-9f65-44a7-b02b-175d11b07f7c" providerId="ADAL" clId="{6EA24AE1-1294-4EFB-8A59-C5AE52421271}" dt="2024-05-06T08:49:39.074" v="4466" actId="1076"/>
          <ac:spMkLst>
            <pc:docMk/>
            <pc:sldMk cId="3497745613" sldId="292"/>
            <ac:spMk id="4" creationId="{ADF00993-8F3A-E451-56F8-C06DC0B29F5F}"/>
          </ac:spMkLst>
        </pc:spChg>
        <pc:spChg chg="add mod">
          <ac:chgData name="Erik P. Willems" userId="692ccc98-9f65-44a7-b02b-175d11b07f7c" providerId="ADAL" clId="{6EA24AE1-1294-4EFB-8A59-C5AE52421271}" dt="2024-05-06T08:50:07.291" v="4472" actId="20577"/>
          <ac:spMkLst>
            <pc:docMk/>
            <pc:sldMk cId="3497745613" sldId="292"/>
            <ac:spMk id="5" creationId="{5545CFF4-8D03-D341-DADC-8C2B4CC77F4E}"/>
          </ac:spMkLst>
        </pc:spChg>
        <pc:cxnChg chg="add mod">
          <ac:chgData name="Erik P. Willems" userId="692ccc98-9f65-44a7-b02b-175d11b07f7c" providerId="ADAL" clId="{6EA24AE1-1294-4EFB-8A59-C5AE52421271}" dt="2024-05-06T08:50:19.010" v="4475" actId="208"/>
          <ac:cxnSpMkLst>
            <pc:docMk/>
            <pc:sldMk cId="3497745613" sldId="292"/>
            <ac:cxnSpMk id="7" creationId="{65581A1A-94AC-8176-C773-E94F9D8E40F5}"/>
          </ac:cxnSpMkLst>
        </pc:cxnChg>
      </pc:sldChg>
      <pc:sldChg chg="addSp modSp mod">
        <pc:chgData name="Erik P. Willems" userId="692ccc98-9f65-44a7-b02b-175d11b07f7c" providerId="ADAL" clId="{6EA24AE1-1294-4EFB-8A59-C5AE52421271}" dt="2024-05-06T08:08:17.736" v="3186" actId="14100"/>
        <pc:sldMkLst>
          <pc:docMk/>
          <pc:sldMk cId="4132616646" sldId="293"/>
        </pc:sldMkLst>
        <pc:spChg chg="add mod">
          <ac:chgData name="Erik P. Willems" userId="692ccc98-9f65-44a7-b02b-175d11b07f7c" providerId="ADAL" clId="{6EA24AE1-1294-4EFB-8A59-C5AE52421271}" dt="2024-05-06T08:07:34.050" v="3179" actId="1076"/>
          <ac:spMkLst>
            <pc:docMk/>
            <pc:sldMk cId="4132616646" sldId="293"/>
            <ac:spMk id="2" creationId="{F3B07FC9-8F4F-D450-41CC-085AFE05E78C}"/>
          </ac:spMkLst>
        </pc:spChg>
        <pc:spChg chg="add mod">
          <ac:chgData name="Erik P. Willems" userId="692ccc98-9f65-44a7-b02b-175d11b07f7c" providerId="ADAL" clId="{6EA24AE1-1294-4EFB-8A59-C5AE52421271}" dt="2024-05-06T08:07:28.911" v="3178" actId="1076"/>
          <ac:spMkLst>
            <pc:docMk/>
            <pc:sldMk cId="4132616646" sldId="293"/>
            <ac:spMk id="4" creationId="{57068A5E-C258-8D74-9FBC-C2A40C80E60B}"/>
          </ac:spMkLst>
        </pc:spChg>
        <pc:cxnChg chg="add mod">
          <ac:chgData name="Erik P. Willems" userId="692ccc98-9f65-44a7-b02b-175d11b07f7c" providerId="ADAL" clId="{6EA24AE1-1294-4EFB-8A59-C5AE52421271}" dt="2024-05-06T08:08:17.736" v="3186" actId="14100"/>
          <ac:cxnSpMkLst>
            <pc:docMk/>
            <pc:sldMk cId="4132616646" sldId="293"/>
            <ac:cxnSpMk id="6" creationId="{33CE44AE-4BAD-3F6B-061D-2CD35C352F34}"/>
          </ac:cxnSpMkLst>
        </pc:cxnChg>
        <pc:cxnChg chg="add mod">
          <ac:chgData name="Erik P. Willems" userId="692ccc98-9f65-44a7-b02b-175d11b07f7c" providerId="ADAL" clId="{6EA24AE1-1294-4EFB-8A59-C5AE52421271}" dt="2024-05-06T08:08:13.908" v="3185" actId="14100"/>
          <ac:cxnSpMkLst>
            <pc:docMk/>
            <pc:sldMk cId="4132616646" sldId="293"/>
            <ac:cxnSpMk id="8" creationId="{AEDBD1EE-BDAB-5D47-6EB2-3396993496EB}"/>
          </ac:cxnSpMkLst>
        </pc:cxnChg>
      </pc:sldChg>
      <pc:sldChg chg="addSp delSp modSp mod">
        <pc:chgData name="Erik P. Willems" userId="692ccc98-9f65-44a7-b02b-175d11b07f7c" providerId="ADAL" clId="{6EA24AE1-1294-4EFB-8A59-C5AE52421271}" dt="2024-05-06T08:51:05.016" v="4478" actId="20577"/>
        <pc:sldMkLst>
          <pc:docMk/>
          <pc:sldMk cId="1806325362" sldId="294"/>
        </pc:sldMkLst>
        <pc:spChg chg="add mod">
          <ac:chgData name="Erik P. Willems" userId="692ccc98-9f65-44a7-b02b-175d11b07f7c" providerId="ADAL" clId="{6EA24AE1-1294-4EFB-8A59-C5AE52421271}" dt="2024-05-06T08:09:11.435" v="3196" actId="1036"/>
          <ac:spMkLst>
            <pc:docMk/>
            <pc:sldMk cId="1806325362" sldId="294"/>
            <ac:spMk id="2" creationId="{F6301774-CF84-B940-9AF1-63D3A1C37F15}"/>
          </ac:spMkLst>
        </pc:spChg>
        <pc:spChg chg="add mod">
          <ac:chgData name="Erik P. Willems" userId="692ccc98-9f65-44a7-b02b-175d11b07f7c" providerId="ADAL" clId="{6EA24AE1-1294-4EFB-8A59-C5AE52421271}" dt="2024-05-06T08:14:22.931" v="3264" actId="1076"/>
          <ac:spMkLst>
            <pc:docMk/>
            <pc:sldMk cId="1806325362" sldId="294"/>
            <ac:spMk id="4" creationId="{0E7CFA23-12D8-1DC7-D4ED-DDA9FE37E032}"/>
          </ac:spMkLst>
        </pc:spChg>
        <pc:spChg chg="add mod">
          <ac:chgData name="Erik P. Willems" userId="692ccc98-9f65-44a7-b02b-175d11b07f7c" providerId="ADAL" clId="{6EA24AE1-1294-4EFB-8A59-C5AE52421271}" dt="2024-05-06T08:51:05.016" v="4478" actId="20577"/>
          <ac:spMkLst>
            <pc:docMk/>
            <pc:sldMk cId="1806325362" sldId="294"/>
            <ac:spMk id="5" creationId="{F90ADA89-BB91-DBDB-1BA9-66B2BB19D5A6}"/>
          </ac:spMkLst>
        </pc:spChg>
        <pc:spChg chg="add mod">
          <ac:chgData name="Erik P. Willems" userId="692ccc98-9f65-44a7-b02b-175d11b07f7c" providerId="ADAL" clId="{6EA24AE1-1294-4EFB-8A59-C5AE52421271}" dt="2024-05-06T08:11:21.412" v="3252" actId="14100"/>
          <ac:spMkLst>
            <pc:docMk/>
            <pc:sldMk cId="1806325362" sldId="294"/>
            <ac:spMk id="6" creationId="{33EC48A3-D769-0544-FE9A-FBFA403ABD23}"/>
          </ac:spMkLst>
        </pc:spChg>
        <pc:spChg chg="add mod">
          <ac:chgData name="Erik P. Willems" userId="692ccc98-9f65-44a7-b02b-175d11b07f7c" providerId="ADAL" clId="{6EA24AE1-1294-4EFB-8A59-C5AE52421271}" dt="2024-05-06T08:11:40.572" v="3257" actId="14100"/>
          <ac:spMkLst>
            <pc:docMk/>
            <pc:sldMk cId="1806325362" sldId="294"/>
            <ac:spMk id="7" creationId="{DB899661-7957-FA8A-5003-68E3E51234A2}"/>
          </ac:spMkLst>
        </pc:spChg>
        <pc:spChg chg="add del mod">
          <ac:chgData name="Erik P. Willems" userId="692ccc98-9f65-44a7-b02b-175d11b07f7c" providerId="ADAL" clId="{6EA24AE1-1294-4EFB-8A59-C5AE52421271}" dt="2024-05-06T08:14:46.991" v="3268" actId="478"/>
          <ac:spMkLst>
            <pc:docMk/>
            <pc:sldMk cId="1806325362" sldId="294"/>
            <ac:spMk id="11" creationId="{1B94FCC9-8C4C-4507-5DCE-C00566614864}"/>
          </ac:spMkLst>
        </pc:spChg>
        <pc:spChg chg="add mod">
          <ac:chgData name="Erik P. Willems" userId="692ccc98-9f65-44a7-b02b-175d11b07f7c" providerId="ADAL" clId="{6EA24AE1-1294-4EFB-8A59-C5AE52421271}" dt="2024-05-06T08:15:10.560" v="3271" actId="692"/>
          <ac:spMkLst>
            <pc:docMk/>
            <pc:sldMk cId="1806325362" sldId="294"/>
            <ac:spMk id="12" creationId="{3444812A-727E-98BB-B406-16D6B8EAAEB6}"/>
          </ac:spMkLst>
        </pc:spChg>
        <pc:cxnChg chg="add mod">
          <ac:chgData name="Erik P. Willems" userId="692ccc98-9f65-44a7-b02b-175d11b07f7c" providerId="ADAL" clId="{6EA24AE1-1294-4EFB-8A59-C5AE52421271}" dt="2024-05-06T08:12:12.228" v="3261" actId="208"/>
          <ac:cxnSpMkLst>
            <pc:docMk/>
            <pc:sldMk cId="1806325362" sldId="294"/>
            <ac:cxnSpMk id="9" creationId="{3EC33D89-8E25-DF59-DFE8-5D4A42726D3B}"/>
          </ac:cxnSpMkLst>
        </pc:cxnChg>
        <pc:cxnChg chg="add mod">
          <ac:chgData name="Erik P. Willems" userId="692ccc98-9f65-44a7-b02b-175d11b07f7c" providerId="ADAL" clId="{6EA24AE1-1294-4EFB-8A59-C5AE52421271}" dt="2024-05-06T08:12:18.979" v="3263" actId="1076"/>
          <ac:cxnSpMkLst>
            <pc:docMk/>
            <pc:sldMk cId="1806325362" sldId="294"/>
            <ac:cxnSpMk id="10" creationId="{CB6235D0-B5F6-B114-E689-A1EB0E44CE58}"/>
          </ac:cxnSpMkLst>
        </pc:cxnChg>
      </pc:sldChg>
      <pc:sldChg chg="addSp modSp mod">
        <pc:chgData name="Erik P. Willems" userId="692ccc98-9f65-44a7-b02b-175d11b07f7c" providerId="ADAL" clId="{6EA24AE1-1294-4EFB-8A59-C5AE52421271}" dt="2024-05-06T08:17:35.014" v="3332" actId="207"/>
        <pc:sldMkLst>
          <pc:docMk/>
          <pc:sldMk cId="3374356555" sldId="295"/>
        </pc:sldMkLst>
        <pc:spChg chg="add mod">
          <ac:chgData name="Erik P. Willems" userId="692ccc98-9f65-44a7-b02b-175d11b07f7c" providerId="ADAL" clId="{6EA24AE1-1294-4EFB-8A59-C5AE52421271}" dt="2024-05-06T08:17:35.014" v="3332" actId="207"/>
          <ac:spMkLst>
            <pc:docMk/>
            <pc:sldMk cId="3374356555" sldId="295"/>
            <ac:spMk id="2" creationId="{D1DF8B58-0606-66EA-B177-8577A6BFE75C}"/>
          </ac:spMkLst>
        </pc:spChg>
        <pc:cxnChg chg="add mod">
          <ac:chgData name="Erik P. Willems" userId="692ccc98-9f65-44a7-b02b-175d11b07f7c" providerId="ADAL" clId="{6EA24AE1-1294-4EFB-8A59-C5AE52421271}" dt="2024-05-06T08:17:16.126" v="3329" actId="208"/>
          <ac:cxnSpMkLst>
            <pc:docMk/>
            <pc:sldMk cId="3374356555" sldId="295"/>
            <ac:cxnSpMk id="5" creationId="{6C76CB8F-E90E-9FFF-C624-9BF2EACF58F8}"/>
          </ac:cxnSpMkLst>
        </pc:cxnChg>
      </pc:sldChg>
      <pc:sldChg chg="addSp modSp mod">
        <pc:chgData name="Erik P. Willems" userId="692ccc98-9f65-44a7-b02b-175d11b07f7c" providerId="ADAL" clId="{6EA24AE1-1294-4EFB-8A59-C5AE52421271}" dt="2024-05-06T08:51:25.590" v="4479" actId="20577"/>
        <pc:sldMkLst>
          <pc:docMk/>
          <pc:sldMk cId="2578183980" sldId="296"/>
        </pc:sldMkLst>
        <pc:spChg chg="add mod">
          <ac:chgData name="Erik P. Willems" userId="692ccc98-9f65-44a7-b02b-175d11b07f7c" providerId="ADAL" clId="{6EA24AE1-1294-4EFB-8A59-C5AE52421271}" dt="2024-05-06T08:18:13.039" v="3335" actId="14100"/>
          <ac:spMkLst>
            <pc:docMk/>
            <pc:sldMk cId="2578183980" sldId="296"/>
            <ac:spMk id="2" creationId="{149C6619-F3EB-152E-4A7E-570E6C1A0657}"/>
          </ac:spMkLst>
        </pc:spChg>
        <pc:spChg chg="add mod">
          <ac:chgData name="Erik P. Willems" userId="692ccc98-9f65-44a7-b02b-175d11b07f7c" providerId="ADAL" clId="{6EA24AE1-1294-4EFB-8A59-C5AE52421271}" dt="2024-05-06T08:51:25.590" v="4479" actId="20577"/>
          <ac:spMkLst>
            <pc:docMk/>
            <pc:sldMk cId="2578183980" sldId="296"/>
            <ac:spMk id="4" creationId="{834BEA17-5DDE-BC9B-822E-1931747FBC56}"/>
          </ac:spMkLst>
        </pc:spChg>
        <pc:spChg chg="add mod">
          <ac:chgData name="Erik P. Willems" userId="692ccc98-9f65-44a7-b02b-175d11b07f7c" providerId="ADAL" clId="{6EA24AE1-1294-4EFB-8A59-C5AE52421271}" dt="2024-05-06T08:19:50.291" v="3396" actId="14100"/>
          <ac:spMkLst>
            <pc:docMk/>
            <pc:sldMk cId="2578183980" sldId="296"/>
            <ac:spMk id="8" creationId="{C29BA290-8861-AF0F-E84E-D9646D56B0FA}"/>
          </ac:spMkLst>
        </pc:spChg>
        <pc:cxnChg chg="add mod">
          <ac:chgData name="Erik P. Willems" userId="692ccc98-9f65-44a7-b02b-175d11b07f7c" providerId="ADAL" clId="{6EA24AE1-1294-4EFB-8A59-C5AE52421271}" dt="2024-05-06T08:19:02.635" v="3371" actId="208"/>
          <ac:cxnSpMkLst>
            <pc:docMk/>
            <pc:sldMk cId="2578183980" sldId="296"/>
            <ac:cxnSpMk id="6" creationId="{86429D00-42BE-4982-EAAB-6B68D96703EF}"/>
          </ac:cxnSpMkLst>
        </pc:cxnChg>
      </pc:sldChg>
      <pc:sldChg chg="addSp modSp mod">
        <pc:chgData name="Erik P. Willems" userId="692ccc98-9f65-44a7-b02b-175d11b07f7c" providerId="ADAL" clId="{6EA24AE1-1294-4EFB-8A59-C5AE52421271}" dt="2024-05-06T08:20:26.783" v="3399" actId="14100"/>
        <pc:sldMkLst>
          <pc:docMk/>
          <pc:sldMk cId="1363079456" sldId="297"/>
        </pc:sldMkLst>
        <pc:spChg chg="add mod">
          <ac:chgData name="Erik P. Willems" userId="692ccc98-9f65-44a7-b02b-175d11b07f7c" providerId="ADAL" clId="{6EA24AE1-1294-4EFB-8A59-C5AE52421271}" dt="2024-05-06T08:20:26.783" v="3399" actId="14100"/>
          <ac:spMkLst>
            <pc:docMk/>
            <pc:sldMk cId="1363079456" sldId="297"/>
            <ac:spMk id="2" creationId="{B2B5E206-B6F8-F3EC-A85D-E9A26DFA320F}"/>
          </ac:spMkLst>
        </pc:spChg>
      </pc:sldChg>
      <pc:sldChg chg="addSp modSp mod">
        <pc:chgData name="Erik P. Willems" userId="692ccc98-9f65-44a7-b02b-175d11b07f7c" providerId="ADAL" clId="{6EA24AE1-1294-4EFB-8A59-C5AE52421271}" dt="2024-05-06T08:51:53.130" v="4498" actId="1036"/>
        <pc:sldMkLst>
          <pc:docMk/>
          <pc:sldMk cId="377590507" sldId="299"/>
        </pc:sldMkLst>
        <pc:spChg chg="add mod">
          <ac:chgData name="Erik P. Willems" userId="692ccc98-9f65-44a7-b02b-175d11b07f7c" providerId="ADAL" clId="{6EA24AE1-1294-4EFB-8A59-C5AE52421271}" dt="2024-05-06T08:51:49.463" v="4490" actId="1035"/>
          <ac:spMkLst>
            <pc:docMk/>
            <pc:sldMk cId="377590507" sldId="299"/>
            <ac:spMk id="2" creationId="{093E8AE7-54E4-3C8D-849A-AFABBDB61AA5}"/>
          </ac:spMkLst>
        </pc:spChg>
        <pc:spChg chg="add mod">
          <ac:chgData name="Erik P. Willems" userId="692ccc98-9f65-44a7-b02b-175d11b07f7c" providerId="ADAL" clId="{6EA24AE1-1294-4EFB-8A59-C5AE52421271}" dt="2024-05-06T08:51:53.130" v="4498" actId="1036"/>
          <ac:spMkLst>
            <pc:docMk/>
            <pc:sldMk cId="377590507" sldId="299"/>
            <ac:spMk id="4" creationId="{51BD8403-9F09-72ED-ADBA-B514DD67A707}"/>
          </ac:spMkLst>
        </pc:spChg>
        <pc:spChg chg="add mod">
          <ac:chgData name="Erik P. Willems" userId="692ccc98-9f65-44a7-b02b-175d11b07f7c" providerId="ADAL" clId="{6EA24AE1-1294-4EFB-8A59-C5AE52421271}" dt="2024-05-06T08:21:16.196" v="3407" actId="14100"/>
          <ac:spMkLst>
            <pc:docMk/>
            <pc:sldMk cId="377590507" sldId="299"/>
            <ac:spMk id="5" creationId="{FA97B2AB-0B99-3ED7-E950-ED3484CF08A7}"/>
          </ac:spMkLst>
        </pc:spChg>
      </pc:sldChg>
      <pc:sldChg chg="addSp delSp modSp add del mod ord delAnim modNotesTx">
        <pc:chgData name="Erik P. Willems" userId="692ccc98-9f65-44a7-b02b-175d11b07f7c" providerId="ADAL" clId="{6EA24AE1-1294-4EFB-8A59-C5AE52421271}" dt="2024-05-05T13:39:05.282" v="30" actId="47"/>
        <pc:sldMkLst>
          <pc:docMk/>
          <pc:sldMk cId="203606053" sldId="300"/>
        </pc:sldMkLst>
        <pc:spChg chg="del mod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5" creationId="{B4529F4E-EFCE-F350-69C6-5CD1863327CB}"/>
          </ac:spMkLst>
        </pc:spChg>
        <pc:spChg chg="del">
          <ac:chgData name="Erik P. Willems" userId="692ccc98-9f65-44a7-b02b-175d11b07f7c" providerId="ADAL" clId="{6EA24AE1-1294-4EFB-8A59-C5AE52421271}" dt="2024-05-05T13:38:50.019" v="28" actId="478"/>
          <ac:spMkLst>
            <pc:docMk/>
            <pc:sldMk cId="203606053" sldId="300"/>
            <ac:spMk id="6" creationId="{764FDA1E-C77F-30C7-3564-11698F7564E5}"/>
          </ac:spMkLst>
        </pc:spChg>
        <pc:spChg chg="del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7" creationId="{E4D3A777-0C57-FE99-501F-31B917708EB5}"/>
          </ac:spMkLst>
        </pc:spChg>
        <pc:spChg chg="del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8" creationId="{4897366D-631D-0870-A90E-09D4DE932B54}"/>
          </ac:spMkLst>
        </pc:spChg>
        <pc:spChg chg="del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9" creationId="{64FBBABE-0A65-105A-9C62-AD1E7C9A51DB}"/>
          </ac:spMkLst>
        </pc:spChg>
        <pc:spChg chg="del">
          <ac:chgData name="Erik P. Willems" userId="692ccc98-9f65-44a7-b02b-175d11b07f7c" providerId="ADAL" clId="{6EA24AE1-1294-4EFB-8A59-C5AE52421271}" dt="2024-05-05T13:38:48.833" v="27" actId="478"/>
          <ac:spMkLst>
            <pc:docMk/>
            <pc:sldMk cId="203606053" sldId="300"/>
            <ac:spMk id="10" creationId="{441D4ACA-578A-D08E-E5E6-E56C086C2038}"/>
          </ac:spMkLst>
        </pc:spChg>
        <pc:spChg chg="del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14" creationId="{3967D13A-DCD9-A416-0376-0DAAEFD2DA65}"/>
          </ac:spMkLst>
        </pc:spChg>
        <pc:spChg chg="del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15" creationId="{4C26C473-5344-DF0E-3C6E-6DC8150FAB53}"/>
          </ac:spMkLst>
        </pc:spChg>
        <pc:spChg chg="del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16" creationId="{5F8C2370-A690-355F-F7A7-D970251D41C9}"/>
          </ac:spMkLst>
        </pc:spChg>
        <pc:spChg chg="del mod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21" creationId="{41941DE7-4F4D-6DAD-362E-5A369BEDB3F7}"/>
          </ac:spMkLst>
        </pc:spChg>
        <pc:spChg chg="del mod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25" creationId="{B1E549B2-D411-FD46-FAF7-93197A683FB4}"/>
          </ac:spMkLst>
        </pc:spChg>
        <pc:spChg chg="del mod">
          <ac:chgData name="Erik P. Willems" userId="692ccc98-9f65-44a7-b02b-175d11b07f7c" providerId="ADAL" clId="{6EA24AE1-1294-4EFB-8A59-C5AE52421271}" dt="2024-05-05T13:38:36.702" v="26" actId="478"/>
          <ac:spMkLst>
            <pc:docMk/>
            <pc:sldMk cId="203606053" sldId="300"/>
            <ac:spMk id="26" creationId="{89C06BA3-27E3-9D02-C0BB-93D05AEB4452}"/>
          </ac:spMkLst>
        </pc:spChg>
        <pc:picChg chg="add del mod ord">
          <ac:chgData name="Erik P. Willems" userId="692ccc98-9f65-44a7-b02b-175d11b07f7c" providerId="ADAL" clId="{6EA24AE1-1294-4EFB-8A59-C5AE52421271}" dt="2024-05-05T13:38:36.702" v="26" actId="478"/>
          <ac:picMkLst>
            <pc:docMk/>
            <pc:sldMk cId="203606053" sldId="300"/>
            <ac:picMk id="2" creationId="{AC2221D5-7507-B006-9D03-EE8C7F82F74F}"/>
          </ac:picMkLst>
        </pc:picChg>
        <pc:picChg chg="del mod modCrop">
          <ac:chgData name="Erik P. Willems" userId="692ccc98-9f65-44a7-b02b-175d11b07f7c" providerId="ADAL" clId="{6EA24AE1-1294-4EFB-8A59-C5AE52421271}" dt="2024-05-05T13:38:12.356" v="24" actId="478"/>
          <ac:picMkLst>
            <pc:docMk/>
            <pc:sldMk cId="203606053" sldId="300"/>
            <ac:picMk id="3" creationId="{686EAACD-BF42-535D-1D70-7BB917D26124}"/>
          </ac:picMkLst>
        </pc:picChg>
        <pc:picChg chg="add mod">
          <ac:chgData name="Erik P. Willems" userId="692ccc98-9f65-44a7-b02b-175d11b07f7c" providerId="ADAL" clId="{6EA24AE1-1294-4EFB-8A59-C5AE52421271}" dt="2024-05-05T13:38:51.083" v="29"/>
          <ac:picMkLst>
            <pc:docMk/>
            <pc:sldMk cId="203606053" sldId="300"/>
            <ac:picMk id="11" creationId="{49F0E39E-BD00-9E75-D6D4-FFF4AF263235}"/>
          </ac:picMkLst>
        </pc:picChg>
        <pc:cxnChg chg="del mod">
          <ac:chgData name="Erik P. Willems" userId="692ccc98-9f65-44a7-b02b-175d11b07f7c" providerId="ADAL" clId="{6EA24AE1-1294-4EFB-8A59-C5AE52421271}" dt="2024-05-05T13:38:36.702" v="26" actId="478"/>
          <ac:cxnSpMkLst>
            <pc:docMk/>
            <pc:sldMk cId="203606053" sldId="300"/>
            <ac:cxnSpMk id="4" creationId="{9E9278BB-BFA1-6CBF-4DC7-ED0097A3B831}"/>
          </ac:cxnSpMkLst>
        </pc:cxnChg>
        <pc:cxnChg chg="del">
          <ac:chgData name="Erik P. Willems" userId="692ccc98-9f65-44a7-b02b-175d11b07f7c" providerId="ADAL" clId="{6EA24AE1-1294-4EFB-8A59-C5AE52421271}" dt="2024-05-05T13:38:36.702" v="26" actId="478"/>
          <ac:cxnSpMkLst>
            <pc:docMk/>
            <pc:sldMk cId="203606053" sldId="300"/>
            <ac:cxnSpMk id="12" creationId="{502D467F-09DF-3E69-CA35-690183342B71}"/>
          </ac:cxnSpMkLst>
        </pc:cxnChg>
        <pc:cxnChg chg="del">
          <ac:chgData name="Erik P. Willems" userId="692ccc98-9f65-44a7-b02b-175d11b07f7c" providerId="ADAL" clId="{6EA24AE1-1294-4EFB-8A59-C5AE52421271}" dt="2024-05-05T13:38:36.702" v="26" actId="478"/>
          <ac:cxnSpMkLst>
            <pc:docMk/>
            <pc:sldMk cId="203606053" sldId="300"/>
            <ac:cxnSpMk id="13" creationId="{CFF9D0F5-6055-100A-8975-D1DAE23BAE64}"/>
          </ac:cxnSpMkLst>
        </pc:cxnChg>
        <pc:cxnChg chg="del mod">
          <ac:chgData name="Erik P. Willems" userId="692ccc98-9f65-44a7-b02b-175d11b07f7c" providerId="ADAL" clId="{6EA24AE1-1294-4EFB-8A59-C5AE52421271}" dt="2024-05-05T13:38:36.702" v="26" actId="478"/>
          <ac:cxnSpMkLst>
            <pc:docMk/>
            <pc:sldMk cId="203606053" sldId="300"/>
            <ac:cxnSpMk id="18" creationId="{3BD10CD4-67E6-5C26-46B1-F25396A21E49}"/>
          </ac:cxnSpMkLst>
        </pc:cxnChg>
        <pc:cxnChg chg="del">
          <ac:chgData name="Erik P. Willems" userId="692ccc98-9f65-44a7-b02b-175d11b07f7c" providerId="ADAL" clId="{6EA24AE1-1294-4EFB-8A59-C5AE52421271}" dt="2024-05-05T13:38:36.702" v="26" actId="478"/>
          <ac:cxnSpMkLst>
            <pc:docMk/>
            <pc:sldMk cId="203606053" sldId="300"/>
            <ac:cxnSpMk id="20" creationId="{BA9C8BCB-4CF3-33AF-6666-B535327683BC}"/>
          </ac:cxnSpMkLst>
        </pc:cxnChg>
        <pc:cxnChg chg="del mod">
          <ac:chgData name="Erik P. Willems" userId="692ccc98-9f65-44a7-b02b-175d11b07f7c" providerId="ADAL" clId="{6EA24AE1-1294-4EFB-8A59-C5AE52421271}" dt="2024-05-05T13:38:36.702" v="26" actId="478"/>
          <ac:cxnSpMkLst>
            <pc:docMk/>
            <pc:sldMk cId="203606053" sldId="300"/>
            <ac:cxnSpMk id="23" creationId="{BA978C53-8DC8-B9F0-A600-87FCDC29FBC0}"/>
          </ac:cxnSpMkLst>
        </pc:cxnChg>
      </pc:sldChg>
      <pc:sldChg chg="addSp delSp modSp add mod delAnim modAnim">
        <pc:chgData name="Erik P. Willems" userId="692ccc98-9f65-44a7-b02b-175d11b07f7c" providerId="ADAL" clId="{6EA24AE1-1294-4EFB-8A59-C5AE52421271}" dt="2024-05-05T14:35:11.676" v="549" actId="478"/>
        <pc:sldMkLst>
          <pc:docMk/>
          <pc:sldMk cId="3730485743" sldId="301"/>
        </pc:sldMkLst>
        <pc:spChg chg="del">
          <ac:chgData name="Erik P. Willems" userId="692ccc98-9f65-44a7-b02b-175d11b07f7c" providerId="ADAL" clId="{6EA24AE1-1294-4EFB-8A59-C5AE52421271}" dt="2024-05-05T13:42:53.277" v="44" actId="478"/>
          <ac:spMkLst>
            <pc:docMk/>
            <pc:sldMk cId="3730485743" sldId="301"/>
            <ac:spMk id="7" creationId="{E4D3A777-0C57-FE99-501F-31B917708EB5}"/>
          </ac:spMkLst>
        </pc:spChg>
        <pc:spChg chg="del">
          <ac:chgData name="Erik P. Willems" userId="692ccc98-9f65-44a7-b02b-175d11b07f7c" providerId="ADAL" clId="{6EA24AE1-1294-4EFB-8A59-C5AE52421271}" dt="2024-05-05T13:42:53.277" v="44" actId="478"/>
          <ac:spMkLst>
            <pc:docMk/>
            <pc:sldMk cId="3730485743" sldId="301"/>
            <ac:spMk id="8" creationId="{4897366D-631D-0870-A90E-09D4DE932B54}"/>
          </ac:spMkLst>
        </pc:spChg>
        <pc:spChg chg="del">
          <ac:chgData name="Erik P. Willems" userId="692ccc98-9f65-44a7-b02b-175d11b07f7c" providerId="ADAL" clId="{6EA24AE1-1294-4EFB-8A59-C5AE52421271}" dt="2024-05-05T13:42:44.246" v="43" actId="478"/>
          <ac:spMkLst>
            <pc:docMk/>
            <pc:sldMk cId="3730485743" sldId="301"/>
            <ac:spMk id="9" creationId="{64FBBABE-0A65-105A-9C62-AD1E7C9A51DB}"/>
          </ac:spMkLst>
        </pc:spChg>
        <pc:spChg chg="del">
          <ac:chgData name="Erik P. Willems" userId="692ccc98-9f65-44a7-b02b-175d11b07f7c" providerId="ADAL" clId="{6EA24AE1-1294-4EFB-8A59-C5AE52421271}" dt="2024-05-05T13:42:44.246" v="43" actId="478"/>
          <ac:spMkLst>
            <pc:docMk/>
            <pc:sldMk cId="3730485743" sldId="301"/>
            <ac:spMk id="10" creationId="{441D4ACA-578A-D08E-E5E6-E56C086C2038}"/>
          </ac:spMkLst>
        </pc:spChg>
        <pc:spChg chg="add mod">
          <ac:chgData name="Erik P. Willems" userId="692ccc98-9f65-44a7-b02b-175d11b07f7c" providerId="ADAL" clId="{6EA24AE1-1294-4EFB-8A59-C5AE52421271}" dt="2024-05-05T13:40:17.469" v="35" actId="14100"/>
          <ac:spMkLst>
            <pc:docMk/>
            <pc:sldMk cId="3730485743" sldId="301"/>
            <ac:spMk id="11" creationId="{51D60590-A3A8-B55D-9AD6-A6B833AA82CB}"/>
          </ac:spMkLst>
        </pc:spChg>
        <pc:spChg chg="del">
          <ac:chgData name="Erik P. Willems" userId="692ccc98-9f65-44a7-b02b-175d11b07f7c" providerId="ADAL" clId="{6EA24AE1-1294-4EFB-8A59-C5AE52421271}" dt="2024-05-05T14:35:11.676" v="549" actId="478"/>
          <ac:spMkLst>
            <pc:docMk/>
            <pc:sldMk cId="3730485743" sldId="301"/>
            <ac:spMk id="14" creationId="{3967D13A-DCD9-A416-0376-0DAAEFD2DA65}"/>
          </ac:spMkLst>
        </pc:spChg>
        <pc:spChg chg="del">
          <ac:chgData name="Erik P. Willems" userId="692ccc98-9f65-44a7-b02b-175d11b07f7c" providerId="ADAL" clId="{6EA24AE1-1294-4EFB-8A59-C5AE52421271}" dt="2024-05-05T14:35:11.676" v="549" actId="478"/>
          <ac:spMkLst>
            <pc:docMk/>
            <pc:sldMk cId="3730485743" sldId="301"/>
            <ac:spMk id="15" creationId="{4C26C473-5344-DF0E-3C6E-6DC8150FAB53}"/>
          </ac:spMkLst>
        </pc:spChg>
        <pc:spChg chg="del">
          <ac:chgData name="Erik P. Willems" userId="692ccc98-9f65-44a7-b02b-175d11b07f7c" providerId="ADAL" clId="{6EA24AE1-1294-4EFB-8A59-C5AE52421271}" dt="2024-05-05T14:35:11.676" v="549" actId="478"/>
          <ac:spMkLst>
            <pc:docMk/>
            <pc:sldMk cId="3730485743" sldId="301"/>
            <ac:spMk id="16" creationId="{5F8C2370-A690-355F-F7A7-D970251D41C9}"/>
          </ac:spMkLst>
        </pc:spChg>
        <pc:spChg chg="del">
          <ac:chgData name="Erik P. Willems" userId="692ccc98-9f65-44a7-b02b-175d11b07f7c" providerId="ADAL" clId="{6EA24AE1-1294-4EFB-8A59-C5AE52421271}" dt="2024-05-05T13:42:44.246" v="43" actId="478"/>
          <ac:spMkLst>
            <pc:docMk/>
            <pc:sldMk cId="3730485743" sldId="301"/>
            <ac:spMk id="21" creationId="{41941DE7-4F4D-6DAD-362E-5A369BEDB3F7}"/>
          </ac:spMkLst>
        </pc:spChg>
        <pc:spChg chg="del">
          <ac:chgData name="Erik P. Willems" userId="692ccc98-9f65-44a7-b02b-175d11b07f7c" providerId="ADAL" clId="{6EA24AE1-1294-4EFB-8A59-C5AE52421271}" dt="2024-05-05T13:42:44.246" v="43" actId="478"/>
          <ac:spMkLst>
            <pc:docMk/>
            <pc:sldMk cId="3730485743" sldId="301"/>
            <ac:spMk id="25" creationId="{B1E549B2-D411-FD46-FAF7-93197A683FB4}"/>
          </ac:spMkLst>
        </pc:spChg>
        <pc:spChg chg="del">
          <ac:chgData name="Erik P. Willems" userId="692ccc98-9f65-44a7-b02b-175d11b07f7c" providerId="ADAL" clId="{6EA24AE1-1294-4EFB-8A59-C5AE52421271}" dt="2024-05-05T13:42:44.246" v="43" actId="478"/>
          <ac:spMkLst>
            <pc:docMk/>
            <pc:sldMk cId="3730485743" sldId="301"/>
            <ac:spMk id="26" creationId="{89C06BA3-27E3-9D02-C0BB-93D05AEB4452}"/>
          </ac:spMkLst>
        </pc:spChg>
        <pc:cxnChg chg="mod">
          <ac:chgData name="Erik P. Willems" userId="692ccc98-9f65-44a7-b02b-175d11b07f7c" providerId="ADAL" clId="{6EA24AE1-1294-4EFB-8A59-C5AE52421271}" dt="2024-05-05T13:41:02.300" v="37" actId="14100"/>
          <ac:cxnSpMkLst>
            <pc:docMk/>
            <pc:sldMk cId="3730485743" sldId="301"/>
            <ac:cxnSpMk id="12" creationId="{502D467F-09DF-3E69-CA35-690183342B71}"/>
          </ac:cxnSpMkLst>
        </pc:cxnChg>
        <pc:cxnChg chg="mod">
          <ac:chgData name="Erik P. Willems" userId="692ccc98-9f65-44a7-b02b-175d11b07f7c" providerId="ADAL" clId="{6EA24AE1-1294-4EFB-8A59-C5AE52421271}" dt="2024-05-05T13:41:10.499" v="38" actId="14100"/>
          <ac:cxnSpMkLst>
            <pc:docMk/>
            <pc:sldMk cId="3730485743" sldId="301"/>
            <ac:cxnSpMk id="13" creationId="{CFF9D0F5-6055-100A-8975-D1DAE23BAE64}"/>
          </ac:cxnSpMkLst>
        </pc:cxnChg>
        <pc:cxnChg chg="del mod">
          <ac:chgData name="Erik P. Willems" userId="692ccc98-9f65-44a7-b02b-175d11b07f7c" providerId="ADAL" clId="{6EA24AE1-1294-4EFB-8A59-C5AE52421271}" dt="2024-05-05T14:35:11.676" v="549" actId="478"/>
          <ac:cxnSpMkLst>
            <pc:docMk/>
            <pc:sldMk cId="3730485743" sldId="301"/>
            <ac:cxnSpMk id="18" creationId="{3BD10CD4-67E6-5C26-46B1-F25396A21E49}"/>
          </ac:cxnSpMkLst>
        </pc:cxnChg>
        <pc:cxnChg chg="del">
          <ac:chgData name="Erik P. Willems" userId="692ccc98-9f65-44a7-b02b-175d11b07f7c" providerId="ADAL" clId="{6EA24AE1-1294-4EFB-8A59-C5AE52421271}" dt="2024-05-05T14:35:11.676" v="549" actId="478"/>
          <ac:cxnSpMkLst>
            <pc:docMk/>
            <pc:sldMk cId="3730485743" sldId="301"/>
            <ac:cxnSpMk id="20" creationId="{BA9C8BCB-4CF3-33AF-6666-B535327683BC}"/>
          </ac:cxnSpMkLst>
        </pc:cxnChg>
        <pc:cxnChg chg="del">
          <ac:chgData name="Erik P. Willems" userId="692ccc98-9f65-44a7-b02b-175d11b07f7c" providerId="ADAL" clId="{6EA24AE1-1294-4EFB-8A59-C5AE52421271}" dt="2024-05-05T13:42:44.246" v="43" actId="478"/>
          <ac:cxnSpMkLst>
            <pc:docMk/>
            <pc:sldMk cId="3730485743" sldId="301"/>
            <ac:cxnSpMk id="23" creationId="{BA978C53-8DC8-B9F0-A600-87FCDC29FBC0}"/>
          </ac:cxnSpMkLst>
        </pc:cxnChg>
      </pc:sldChg>
      <pc:sldChg chg="addSp delSp modSp add mod modAnim">
        <pc:chgData name="Erik P. Willems" userId="692ccc98-9f65-44a7-b02b-175d11b07f7c" providerId="ADAL" clId="{6EA24AE1-1294-4EFB-8A59-C5AE52421271}" dt="2024-05-05T15:20:10.474" v="776" actId="167"/>
        <pc:sldMkLst>
          <pc:docMk/>
          <pc:sldMk cId="2300368911" sldId="302"/>
        </pc:sldMkLst>
        <pc:spChg chg="add mod ord">
          <ac:chgData name="Erik P. Willems" userId="692ccc98-9f65-44a7-b02b-175d11b07f7c" providerId="ADAL" clId="{6EA24AE1-1294-4EFB-8A59-C5AE52421271}" dt="2024-05-05T14:53:29.924" v="617" actId="166"/>
          <ac:spMkLst>
            <pc:docMk/>
            <pc:sldMk cId="2300368911" sldId="302"/>
            <ac:spMk id="2" creationId="{A7355018-063A-2C96-700F-32197E457694}"/>
          </ac:spMkLst>
        </pc:spChg>
        <pc:spChg chg="add mod">
          <ac:chgData name="Erik P. Willems" userId="692ccc98-9f65-44a7-b02b-175d11b07f7c" providerId="ADAL" clId="{6EA24AE1-1294-4EFB-8A59-C5AE52421271}" dt="2024-05-05T14:46:16.462" v="611"/>
          <ac:spMkLst>
            <pc:docMk/>
            <pc:sldMk cId="2300368911" sldId="302"/>
            <ac:spMk id="5" creationId="{A7E21D1D-093F-D936-DDDF-820E855247EA}"/>
          </ac:spMkLst>
        </pc:spChg>
        <pc:spChg chg="add mod">
          <ac:chgData name="Erik P. Willems" userId="692ccc98-9f65-44a7-b02b-175d11b07f7c" providerId="ADAL" clId="{6EA24AE1-1294-4EFB-8A59-C5AE52421271}" dt="2024-05-05T14:46:16.462" v="611"/>
          <ac:spMkLst>
            <pc:docMk/>
            <pc:sldMk cId="2300368911" sldId="302"/>
            <ac:spMk id="6" creationId="{60CD603B-D268-1CAA-226F-5BFCF2AA24AD}"/>
          </ac:spMkLst>
        </pc:spChg>
        <pc:spChg chg="del">
          <ac:chgData name="Erik P. Willems" userId="692ccc98-9f65-44a7-b02b-175d11b07f7c" providerId="ADAL" clId="{6EA24AE1-1294-4EFB-8A59-C5AE52421271}" dt="2024-05-05T14:46:06.981" v="609" actId="478"/>
          <ac:spMkLst>
            <pc:docMk/>
            <pc:sldMk cId="2300368911" sldId="302"/>
            <ac:spMk id="7" creationId="{EEC0C498-31DE-BA5B-9894-6BBB7514ECBC}"/>
          </ac:spMkLst>
        </pc:spChg>
        <pc:spChg chg="mod">
          <ac:chgData name="Erik P. Willems" userId="692ccc98-9f65-44a7-b02b-175d11b07f7c" providerId="ADAL" clId="{6EA24AE1-1294-4EFB-8A59-C5AE52421271}" dt="2024-05-05T15:19:58.117" v="774"/>
          <ac:spMkLst>
            <pc:docMk/>
            <pc:sldMk cId="2300368911" sldId="302"/>
            <ac:spMk id="13" creationId="{D8A24378-6015-BBE5-7917-9D6251A52C31}"/>
          </ac:spMkLst>
        </pc:spChg>
        <pc:spChg chg="del">
          <ac:chgData name="Erik P. Willems" userId="692ccc98-9f65-44a7-b02b-175d11b07f7c" providerId="ADAL" clId="{6EA24AE1-1294-4EFB-8A59-C5AE52421271}" dt="2024-05-05T14:40:25.075" v="554" actId="478"/>
          <ac:spMkLst>
            <pc:docMk/>
            <pc:sldMk cId="2300368911" sldId="302"/>
            <ac:spMk id="37" creationId="{7B9B7E20-9A3E-B647-E21B-DD7C615B052F}"/>
          </ac:spMkLst>
        </pc:spChg>
        <pc:spChg chg="del">
          <ac:chgData name="Erik P. Willems" userId="692ccc98-9f65-44a7-b02b-175d11b07f7c" providerId="ADAL" clId="{6EA24AE1-1294-4EFB-8A59-C5AE52421271}" dt="2024-05-05T14:28:50.672" v="468" actId="478"/>
          <ac:spMkLst>
            <pc:docMk/>
            <pc:sldMk cId="2300368911" sldId="302"/>
            <ac:spMk id="38" creationId="{197FC63F-E778-3827-8E12-A508271A96C0}"/>
          </ac:spMkLst>
        </pc:spChg>
        <pc:spChg chg="del">
          <ac:chgData name="Erik P. Willems" userId="692ccc98-9f65-44a7-b02b-175d11b07f7c" providerId="ADAL" clId="{6EA24AE1-1294-4EFB-8A59-C5AE52421271}" dt="2024-05-05T14:23:27.745" v="392" actId="478"/>
          <ac:spMkLst>
            <pc:docMk/>
            <pc:sldMk cId="2300368911" sldId="302"/>
            <ac:spMk id="39" creationId="{F0358A63-5F39-0813-324D-B69C9F73C6CA}"/>
          </ac:spMkLst>
        </pc:spChg>
        <pc:spChg chg="mod">
          <ac:chgData name="Erik P. Willems" userId="692ccc98-9f65-44a7-b02b-175d11b07f7c" providerId="ADAL" clId="{6EA24AE1-1294-4EFB-8A59-C5AE52421271}" dt="2024-05-05T14:29:24.946" v="472" actId="1076"/>
          <ac:spMkLst>
            <pc:docMk/>
            <pc:sldMk cId="2300368911" sldId="302"/>
            <ac:spMk id="40" creationId="{A263648D-DDCB-65D5-B477-A6654B64CA6D}"/>
          </ac:spMkLst>
        </pc:spChg>
        <pc:spChg chg="ord">
          <ac:chgData name="Erik P. Willems" userId="692ccc98-9f65-44a7-b02b-175d11b07f7c" providerId="ADAL" clId="{6EA24AE1-1294-4EFB-8A59-C5AE52421271}" dt="2024-05-05T14:53:58.831" v="620" actId="166"/>
          <ac:spMkLst>
            <pc:docMk/>
            <pc:sldMk cId="2300368911" sldId="302"/>
            <ac:spMk id="41" creationId="{A685E88E-0BD1-DB00-1175-986D491190BF}"/>
          </ac:spMkLst>
        </pc:spChg>
        <pc:spChg chg="del">
          <ac:chgData name="Erik P. Willems" userId="692ccc98-9f65-44a7-b02b-175d11b07f7c" providerId="ADAL" clId="{6EA24AE1-1294-4EFB-8A59-C5AE52421271}" dt="2024-05-05T14:27:48.924" v="465" actId="478"/>
          <ac:spMkLst>
            <pc:docMk/>
            <pc:sldMk cId="2300368911" sldId="302"/>
            <ac:spMk id="42" creationId="{8778678F-7D54-9190-16F6-5651D509F56D}"/>
          </ac:spMkLst>
        </pc:spChg>
        <pc:spChg chg="del">
          <ac:chgData name="Erik P. Willems" userId="692ccc98-9f65-44a7-b02b-175d11b07f7c" providerId="ADAL" clId="{6EA24AE1-1294-4EFB-8A59-C5AE52421271}" dt="2024-05-05T14:28:55.645" v="469" actId="478"/>
          <ac:spMkLst>
            <pc:docMk/>
            <pc:sldMk cId="2300368911" sldId="302"/>
            <ac:spMk id="44" creationId="{251B0FFD-7332-448D-AFA4-6AC3C5CD2ADC}"/>
          </ac:spMkLst>
        </pc:spChg>
        <pc:spChg chg="del">
          <ac:chgData name="Erik P. Willems" userId="692ccc98-9f65-44a7-b02b-175d11b07f7c" providerId="ADAL" clId="{6EA24AE1-1294-4EFB-8A59-C5AE52421271}" dt="2024-05-05T14:40:23.435" v="553" actId="478"/>
          <ac:spMkLst>
            <pc:docMk/>
            <pc:sldMk cId="2300368911" sldId="302"/>
            <ac:spMk id="45" creationId="{C61EBCDA-0B40-3562-4EDE-FA80E93AD886}"/>
          </ac:spMkLst>
        </pc:spChg>
        <pc:spChg chg="del">
          <ac:chgData name="Erik P. Willems" userId="692ccc98-9f65-44a7-b02b-175d11b07f7c" providerId="ADAL" clId="{6EA24AE1-1294-4EFB-8A59-C5AE52421271}" dt="2024-05-05T14:27:51.516" v="466" actId="478"/>
          <ac:spMkLst>
            <pc:docMk/>
            <pc:sldMk cId="2300368911" sldId="302"/>
            <ac:spMk id="46" creationId="{BA863615-3A02-7DFC-3F0F-005F8565C3EC}"/>
          </ac:spMkLst>
        </pc:spChg>
        <pc:spChg chg="del">
          <ac:chgData name="Erik P. Willems" userId="692ccc98-9f65-44a7-b02b-175d11b07f7c" providerId="ADAL" clId="{6EA24AE1-1294-4EFB-8A59-C5AE52421271}" dt="2024-05-05T14:27:58.935" v="467" actId="478"/>
          <ac:spMkLst>
            <pc:docMk/>
            <pc:sldMk cId="2300368911" sldId="302"/>
            <ac:spMk id="47" creationId="{76A08EB3-10D9-0DB8-263E-4060584D2DD9}"/>
          </ac:spMkLst>
        </pc:spChg>
        <pc:spChg chg="del">
          <ac:chgData name="Erik P. Willems" userId="692ccc98-9f65-44a7-b02b-175d11b07f7c" providerId="ADAL" clId="{6EA24AE1-1294-4EFB-8A59-C5AE52421271}" dt="2024-05-05T14:23:25.842" v="391" actId="478"/>
          <ac:spMkLst>
            <pc:docMk/>
            <pc:sldMk cId="2300368911" sldId="302"/>
            <ac:spMk id="49" creationId="{74F373C4-FBDD-3392-D326-D1AD760EC50B}"/>
          </ac:spMkLst>
        </pc:spChg>
        <pc:spChg chg="mod">
          <ac:chgData name="Erik P. Willems" userId="692ccc98-9f65-44a7-b02b-175d11b07f7c" providerId="ADAL" clId="{6EA24AE1-1294-4EFB-8A59-C5AE52421271}" dt="2024-05-05T15:03:45.089" v="629" actId="207"/>
          <ac:spMkLst>
            <pc:docMk/>
            <pc:sldMk cId="2300368911" sldId="302"/>
            <ac:spMk id="50" creationId="{57179D3C-1989-3391-195A-68441A5816CC}"/>
          </ac:spMkLst>
        </pc:spChg>
        <pc:grpChg chg="add mod ord">
          <ac:chgData name="Erik P. Willems" userId="692ccc98-9f65-44a7-b02b-175d11b07f7c" providerId="ADAL" clId="{6EA24AE1-1294-4EFB-8A59-C5AE52421271}" dt="2024-05-05T15:20:07.042" v="775" actId="167"/>
          <ac:grpSpMkLst>
            <pc:docMk/>
            <pc:sldMk cId="2300368911" sldId="302"/>
            <ac:grpSpMk id="8" creationId="{FAF0AFE2-FF0D-E2B1-9015-1A152EDAD69F}"/>
          </ac:grpSpMkLst>
        </pc:grpChg>
        <pc:grpChg chg="mod">
          <ac:chgData name="Erik P. Willems" userId="692ccc98-9f65-44a7-b02b-175d11b07f7c" providerId="ADAL" clId="{6EA24AE1-1294-4EFB-8A59-C5AE52421271}" dt="2024-05-05T15:19:58.117" v="774"/>
          <ac:grpSpMkLst>
            <pc:docMk/>
            <pc:sldMk cId="2300368911" sldId="302"/>
            <ac:grpSpMk id="9" creationId="{A3984079-9294-A697-7F87-08C566185DED}"/>
          </ac:grpSpMkLst>
        </pc:grpChg>
        <pc:picChg chg="ord">
          <ac:chgData name="Erik P. Willems" userId="692ccc98-9f65-44a7-b02b-175d11b07f7c" providerId="ADAL" clId="{6EA24AE1-1294-4EFB-8A59-C5AE52421271}" dt="2024-05-05T15:20:10.474" v="776" actId="167"/>
          <ac:picMkLst>
            <pc:docMk/>
            <pc:sldMk cId="2300368911" sldId="302"/>
            <ac:picMk id="3" creationId="{8956F59A-7F69-997F-9D81-370422F33D48}"/>
          </ac:picMkLst>
        </pc:picChg>
        <pc:picChg chg="mod">
          <ac:chgData name="Erik P. Willems" userId="692ccc98-9f65-44a7-b02b-175d11b07f7c" providerId="ADAL" clId="{6EA24AE1-1294-4EFB-8A59-C5AE52421271}" dt="2024-05-05T15:19:58.117" v="774"/>
          <ac:picMkLst>
            <pc:docMk/>
            <pc:sldMk cId="2300368911" sldId="302"/>
            <ac:picMk id="10" creationId="{61A3D0E6-8430-B0EA-E2D2-2FDFB42AD2FC}"/>
          </ac:picMkLst>
        </pc:picChg>
        <pc:picChg chg="mod">
          <ac:chgData name="Erik P. Willems" userId="692ccc98-9f65-44a7-b02b-175d11b07f7c" providerId="ADAL" clId="{6EA24AE1-1294-4EFB-8A59-C5AE52421271}" dt="2024-05-05T15:19:58.117" v="774"/>
          <ac:picMkLst>
            <pc:docMk/>
            <pc:sldMk cId="2300368911" sldId="302"/>
            <ac:picMk id="11" creationId="{61BA9924-643B-0A6B-E71F-287ED9554FCD}"/>
          </ac:picMkLst>
        </pc:picChg>
        <pc:picChg chg="del">
          <ac:chgData name="Erik P. Willems" userId="692ccc98-9f65-44a7-b02b-175d11b07f7c" providerId="ADAL" clId="{6EA24AE1-1294-4EFB-8A59-C5AE52421271}" dt="2024-05-05T15:19:50.243" v="772" actId="478"/>
          <ac:picMkLst>
            <pc:docMk/>
            <pc:sldMk cId="2300368911" sldId="302"/>
            <ac:picMk id="36" creationId="{F344E4F5-7837-4B22-BCA4-BE3519B4C45F}"/>
          </ac:picMkLst>
        </pc:picChg>
        <pc:cxnChg chg="del">
          <ac:chgData name="Erik P. Willems" userId="692ccc98-9f65-44a7-b02b-175d11b07f7c" providerId="ADAL" clId="{6EA24AE1-1294-4EFB-8A59-C5AE52421271}" dt="2024-05-05T14:58:04.530" v="624" actId="478"/>
          <ac:cxnSpMkLst>
            <pc:docMk/>
            <pc:sldMk cId="2300368911" sldId="302"/>
            <ac:cxnSpMk id="12" creationId="{A5356F3A-296D-4EE8-4285-6957178026C3}"/>
          </ac:cxnSpMkLst>
        </pc:cxnChg>
        <pc:cxnChg chg="del">
          <ac:chgData name="Erik P. Willems" userId="692ccc98-9f65-44a7-b02b-175d11b07f7c" providerId="ADAL" clId="{6EA24AE1-1294-4EFB-8A59-C5AE52421271}" dt="2024-05-05T14:58:02.770" v="623" actId="478"/>
          <ac:cxnSpMkLst>
            <pc:docMk/>
            <pc:sldMk cId="2300368911" sldId="302"/>
            <ac:cxnSpMk id="32" creationId="{807158BF-5666-E21C-E6FB-CF6FBFB9157F}"/>
          </ac:cxnSpMkLst>
        </pc:cxnChg>
      </pc:sldChg>
      <pc:sldChg chg="addSp delSp modSp add mod modAnim">
        <pc:chgData name="Erik P. Willems" userId="692ccc98-9f65-44a7-b02b-175d11b07f7c" providerId="ADAL" clId="{6EA24AE1-1294-4EFB-8A59-C5AE52421271}" dt="2024-05-05T15:22:01.365" v="781"/>
        <pc:sldMkLst>
          <pc:docMk/>
          <pc:sldMk cId="3081541230" sldId="303"/>
        </pc:sldMkLst>
        <pc:spChg chg="add mod ord">
          <ac:chgData name="Erik P. Willems" userId="692ccc98-9f65-44a7-b02b-175d11b07f7c" providerId="ADAL" clId="{6EA24AE1-1294-4EFB-8A59-C5AE52421271}" dt="2024-05-05T14:53:40.100" v="618" actId="166"/>
          <ac:spMkLst>
            <pc:docMk/>
            <pc:sldMk cId="3081541230" sldId="303"/>
            <ac:spMk id="2" creationId="{F6336C31-C2D1-7F2E-A2BD-39A2CF2B34B8}"/>
          </ac:spMkLst>
        </pc:spChg>
        <pc:spChg chg="add mod">
          <ac:chgData name="Erik P. Willems" userId="692ccc98-9f65-44a7-b02b-175d11b07f7c" providerId="ADAL" clId="{6EA24AE1-1294-4EFB-8A59-C5AE52421271}" dt="2024-05-05T14:46:18.732" v="612"/>
          <ac:spMkLst>
            <pc:docMk/>
            <pc:sldMk cId="3081541230" sldId="303"/>
            <ac:spMk id="5" creationId="{5354599E-AEE0-41E4-922D-D81EEAD6034B}"/>
          </ac:spMkLst>
        </pc:spChg>
        <pc:spChg chg="add mod">
          <ac:chgData name="Erik P. Willems" userId="692ccc98-9f65-44a7-b02b-175d11b07f7c" providerId="ADAL" clId="{6EA24AE1-1294-4EFB-8A59-C5AE52421271}" dt="2024-05-05T14:46:18.732" v="612"/>
          <ac:spMkLst>
            <pc:docMk/>
            <pc:sldMk cId="3081541230" sldId="303"/>
            <ac:spMk id="6" creationId="{C24EF9D1-F6A0-3BA1-F39D-8DDD71C762D7}"/>
          </ac:spMkLst>
        </pc:spChg>
        <pc:spChg chg="del">
          <ac:chgData name="Erik P. Willems" userId="692ccc98-9f65-44a7-b02b-175d11b07f7c" providerId="ADAL" clId="{6EA24AE1-1294-4EFB-8A59-C5AE52421271}" dt="2024-05-05T14:46:09.460" v="610" actId="478"/>
          <ac:spMkLst>
            <pc:docMk/>
            <pc:sldMk cId="3081541230" sldId="303"/>
            <ac:spMk id="7" creationId="{EEC0C498-31DE-BA5B-9894-6BBB7514ECBC}"/>
          </ac:spMkLst>
        </pc:spChg>
        <pc:spChg chg="add mod">
          <ac:chgData name="Erik P. Willems" userId="692ccc98-9f65-44a7-b02b-175d11b07f7c" providerId="ADAL" clId="{6EA24AE1-1294-4EFB-8A59-C5AE52421271}" dt="2024-05-05T15:00:02.244" v="627"/>
          <ac:spMkLst>
            <pc:docMk/>
            <pc:sldMk cId="3081541230" sldId="303"/>
            <ac:spMk id="8" creationId="{5B179419-0512-6C7E-C941-478B1D52A867}"/>
          </ac:spMkLst>
        </pc:spChg>
        <pc:spChg chg="mod">
          <ac:chgData name="Erik P. Willems" userId="692ccc98-9f65-44a7-b02b-175d11b07f7c" providerId="ADAL" clId="{6EA24AE1-1294-4EFB-8A59-C5AE52421271}" dt="2024-05-05T15:20:27.064" v="777"/>
          <ac:spMkLst>
            <pc:docMk/>
            <pc:sldMk cId="3081541230" sldId="303"/>
            <ac:spMk id="14" creationId="{63B3111F-E804-A81B-E349-042F6C100A62}"/>
          </ac:spMkLst>
        </pc:spChg>
        <pc:spChg chg="del">
          <ac:chgData name="Erik P. Willems" userId="692ccc98-9f65-44a7-b02b-175d11b07f7c" providerId="ADAL" clId="{6EA24AE1-1294-4EFB-8A59-C5AE52421271}" dt="2024-05-05T14:32:14.427" v="540" actId="478"/>
          <ac:spMkLst>
            <pc:docMk/>
            <pc:sldMk cId="3081541230" sldId="303"/>
            <ac:spMk id="37" creationId="{7B9B7E20-9A3E-B647-E21B-DD7C615B052F}"/>
          </ac:spMkLst>
        </pc:spChg>
        <pc:spChg chg="mod ord">
          <ac:chgData name="Erik P. Willems" userId="692ccc98-9f65-44a7-b02b-175d11b07f7c" providerId="ADAL" clId="{6EA24AE1-1294-4EFB-8A59-C5AE52421271}" dt="2024-05-05T14:53:48.925" v="619" actId="166"/>
          <ac:spMkLst>
            <pc:docMk/>
            <pc:sldMk cId="3081541230" sldId="303"/>
            <ac:spMk id="38" creationId="{197FC63F-E778-3827-8E12-A508271A96C0}"/>
          </ac:spMkLst>
        </pc:spChg>
        <pc:spChg chg="del">
          <ac:chgData name="Erik P. Willems" userId="692ccc98-9f65-44a7-b02b-175d11b07f7c" providerId="ADAL" clId="{6EA24AE1-1294-4EFB-8A59-C5AE52421271}" dt="2024-05-05T14:31:59.556" v="538" actId="478"/>
          <ac:spMkLst>
            <pc:docMk/>
            <pc:sldMk cId="3081541230" sldId="303"/>
            <ac:spMk id="40" creationId="{A263648D-DDCB-65D5-B477-A6654B64CA6D}"/>
          </ac:spMkLst>
        </pc:spChg>
        <pc:spChg chg="del">
          <ac:chgData name="Erik P. Willems" userId="692ccc98-9f65-44a7-b02b-175d11b07f7c" providerId="ADAL" clId="{6EA24AE1-1294-4EFB-8A59-C5AE52421271}" dt="2024-05-05T14:33:46.017" v="545" actId="478"/>
          <ac:spMkLst>
            <pc:docMk/>
            <pc:sldMk cId="3081541230" sldId="303"/>
            <ac:spMk id="41" creationId="{A685E88E-0BD1-DB00-1175-986D491190BF}"/>
          </ac:spMkLst>
        </pc:spChg>
        <pc:spChg chg="del">
          <ac:chgData name="Erik P. Willems" userId="692ccc98-9f65-44a7-b02b-175d11b07f7c" providerId="ADAL" clId="{6EA24AE1-1294-4EFB-8A59-C5AE52421271}" dt="2024-05-05T14:31:57.276" v="537" actId="478"/>
          <ac:spMkLst>
            <pc:docMk/>
            <pc:sldMk cId="3081541230" sldId="303"/>
            <ac:spMk id="42" creationId="{8778678F-7D54-9190-16F6-5651D509F56D}"/>
          </ac:spMkLst>
        </pc:spChg>
        <pc:spChg chg="del">
          <ac:chgData name="Erik P. Willems" userId="692ccc98-9f65-44a7-b02b-175d11b07f7c" providerId="ADAL" clId="{6EA24AE1-1294-4EFB-8A59-C5AE52421271}" dt="2024-05-05T14:33:44.385" v="544" actId="478"/>
          <ac:spMkLst>
            <pc:docMk/>
            <pc:sldMk cId="3081541230" sldId="303"/>
            <ac:spMk id="44" creationId="{251B0FFD-7332-448D-AFA4-6AC3C5CD2ADC}"/>
          </ac:spMkLst>
        </pc:spChg>
        <pc:spChg chg="del">
          <ac:chgData name="Erik P. Willems" userId="692ccc98-9f65-44a7-b02b-175d11b07f7c" providerId="ADAL" clId="{6EA24AE1-1294-4EFB-8A59-C5AE52421271}" dt="2024-05-05T14:32:15.762" v="541" actId="478"/>
          <ac:spMkLst>
            <pc:docMk/>
            <pc:sldMk cId="3081541230" sldId="303"/>
            <ac:spMk id="45" creationId="{C61EBCDA-0B40-3562-4EDE-FA80E93AD886}"/>
          </ac:spMkLst>
        </pc:spChg>
        <pc:spChg chg="del">
          <ac:chgData name="Erik P. Willems" userId="692ccc98-9f65-44a7-b02b-175d11b07f7c" providerId="ADAL" clId="{6EA24AE1-1294-4EFB-8A59-C5AE52421271}" dt="2024-05-05T14:31:54.085" v="536" actId="478"/>
          <ac:spMkLst>
            <pc:docMk/>
            <pc:sldMk cId="3081541230" sldId="303"/>
            <ac:spMk id="46" creationId="{BA863615-3A02-7DFC-3F0F-005F8565C3EC}"/>
          </ac:spMkLst>
        </pc:spChg>
        <pc:spChg chg="mod">
          <ac:chgData name="Erik P. Willems" userId="692ccc98-9f65-44a7-b02b-175d11b07f7c" providerId="ADAL" clId="{6EA24AE1-1294-4EFB-8A59-C5AE52421271}" dt="2024-05-05T14:32:11.051" v="539" actId="1076"/>
          <ac:spMkLst>
            <pc:docMk/>
            <pc:sldMk cId="3081541230" sldId="303"/>
            <ac:spMk id="47" creationId="{76A08EB3-10D9-0DB8-263E-4060584D2DD9}"/>
          </ac:spMkLst>
        </pc:spChg>
        <pc:spChg chg="mod">
          <ac:chgData name="Erik P. Willems" userId="692ccc98-9f65-44a7-b02b-175d11b07f7c" providerId="ADAL" clId="{6EA24AE1-1294-4EFB-8A59-C5AE52421271}" dt="2024-05-05T15:04:12.506" v="633" actId="207"/>
          <ac:spMkLst>
            <pc:docMk/>
            <pc:sldMk cId="3081541230" sldId="303"/>
            <ac:spMk id="50" creationId="{57179D3C-1989-3391-195A-68441A5816CC}"/>
          </ac:spMkLst>
        </pc:spChg>
        <pc:grpChg chg="add mod ord">
          <ac:chgData name="Erik P. Willems" userId="692ccc98-9f65-44a7-b02b-175d11b07f7c" providerId="ADAL" clId="{6EA24AE1-1294-4EFB-8A59-C5AE52421271}" dt="2024-05-05T15:20:34.681" v="778" actId="167"/>
          <ac:grpSpMkLst>
            <pc:docMk/>
            <pc:sldMk cId="3081541230" sldId="303"/>
            <ac:grpSpMk id="9" creationId="{3E5BCDB4-E4E6-9056-A962-34B432BC83D4}"/>
          </ac:grpSpMkLst>
        </pc:grpChg>
        <pc:grpChg chg="mod">
          <ac:chgData name="Erik P. Willems" userId="692ccc98-9f65-44a7-b02b-175d11b07f7c" providerId="ADAL" clId="{6EA24AE1-1294-4EFB-8A59-C5AE52421271}" dt="2024-05-05T15:20:27.064" v="777"/>
          <ac:grpSpMkLst>
            <pc:docMk/>
            <pc:sldMk cId="3081541230" sldId="303"/>
            <ac:grpSpMk id="10" creationId="{355CDE77-186A-5AF4-653B-0206D1EF0425}"/>
          </ac:grpSpMkLst>
        </pc:grpChg>
        <pc:picChg chg="ord">
          <ac:chgData name="Erik P. Willems" userId="692ccc98-9f65-44a7-b02b-175d11b07f7c" providerId="ADAL" clId="{6EA24AE1-1294-4EFB-8A59-C5AE52421271}" dt="2024-05-05T15:20:39.552" v="779" actId="167"/>
          <ac:picMkLst>
            <pc:docMk/>
            <pc:sldMk cId="3081541230" sldId="303"/>
            <ac:picMk id="3" creationId="{8956F59A-7F69-997F-9D81-370422F33D48}"/>
          </ac:picMkLst>
        </pc:picChg>
        <pc:picChg chg="mod">
          <ac:chgData name="Erik P. Willems" userId="692ccc98-9f65-44a7-b02b-175d11b07f7c" providerId="ADAL" clId="{6EA24AE1-1294-4EFB-8A59-C5AE52421271}" dt="2024-05-05T15:20:27.064" v="777"/>
          <ac:picMkLst>
            <pc:docMk/>
            <pc:sldMk cId="3081541230" sldId="303"/>
            <ac:picMk id="11" creationId="{B2A55AAD-7E0C-7987-1ACA-9A94ED1CB449}"/>
          </ac:picMkLst>
        </pc:picChg>
        <pc:picChg chg="mod">
          <ac:chgData name="Erik P. Willems" userId="692ccc98-9f65-44a7-b02b-175d11b07f7c" providerId="ADAL" clId="{6EA24AE1-1294-4EFB-8A59-C5AE52421271}" dt="2024-05-05T15:20:27.064" v="777"/>
          <ac:picMkLst>
            <pc:docMk/>
            <pc:sldMk cId="3081541230" sldId="303"/>
            <ac:picMk id="13" creationId="{E2CA6FB3-910F-4DFE-F5CD-AB28C5B50946}"/>
          </ac:picMkLst>
        </pc:picChg>
        <pc:picChg chg="del">
          <ac:chgData name="Erik P. Willems" userId="692ccc98-9f65-44a7-b02b-175d11b07f7c" providerId="ADAL" clId="{6EA24AE1-1294-4EFB-8A59-C5AE52421271}" dt="2024-05-05T15:19:54.067" v="773" actId="478"/>
          <ac:picMkLst>
            <pc:docMk/>
            <pc:sldMk cId="3081541230" sldId="303"/>
            <ac:picMk id="36" creationId="{F344E4F5-7837-4B22-BCA4-BE3519B4C45F}"/>
          </ac:picMkLst>
        </pc:picChg>
        <pc:cxnChg chg="del">
          <ac:chgData name="Erik P. Willems" userId="692ccc98-9f65-44a7-b02b-175d11b07f7c" providerId="ADAL" clId="{6EA24AE1-1294-4EFB-8A59-C5AE52421271}" dt="2024-05-05T14:58:09.137" v="626" actId="478"/>
          <ac:cxnSpMkLst>
            <pc:docMk/>
            <pc:sldMk cId="3081541230" sldId="303"/>
            <ac:cxnSpMk id="12" creationId="{A5356F3A-296D-4EE8-4285-6957178026C3}"/>
          </ac:cxnSpMkLst>
        </pc:cxnChg>
        <pc:cxnChg chg="del">
          <ac:chgData name="Erik P. Willems" userId="692ccc98-9f65-44a7-b02b-175d11b07f7c" providerId="ADAL" clId="{6EA24AE1-1294-4EFB-8A59-C5AE52421271}" dt="2024-05-05T14:58:07.900" v="625" actId="478"/>
          <ac:cxnSpMkLst>
            <pc:docMk/>
            <pc:sldMk cId="3081541230" sldId="303"/>
            <ac:cxnSpMk id="32" creationId="{807158BF-5666-E21C-E6FB-CF6FBFB9157F}"/>
          </ac:cxnSpMkLst>
        </pc:cxnChg>
      </pc:sldChg>
      <pc:sldChg chg="addSp delSp modSp new del mod delAnim modAnim">
        <pc:chgData name="Erik P. Willems" userId="692ccc98-9f65-44a7-b02b-175d11b07f7c" providerId="ADAL" clId="{6EA24AE1-1294-4EFB-8A59-C5AE52421271}" dt="2024-05-05T15:21:17.900" v="780" actId="47"/>
        <pc:sldMkLst>
          <pc:docMk/>
          <pc:sldMk cId="1782727516" sldId="304"/>
        </pc:sldMkLst>
        <pc:spChg chg="del">
          <ac:chgData name="Erik P. Willems" userId="692ccc98-9f65-44a7-b02b-175d11b07f7c" providerId="ADAL" clId="{6EA24AE1-1294-4EFB-8A59-C5AE52421271}" dt="2024-05-05T15:14:23.477" v="635" actId="478"/>
          <ac:spMkLst>
            <pc:docMk/>
            <pc:sldMk cId="1782727516" sldId="304"/>
            <ac:spMk id="2" creationId="{25CE45DF-0429-4C2A-D92D-57A307E430E4}"/>
          </ac:spMkLst>
        </pc:spChg>
        <pc:spChg chg="del">
          <ac:chgData name="Erik P. Willems" userId="692ccc98-9f65-44a7-b02b-175d11b07f7c" providerId="ADAL" clId="{6EA24AE1-1294-4EFB-8A59-C5AE52421271}" dt="2024-05-05T15:14:23.477" v="635" actId="478"/>
          <ac:spMkLst>
            <pc:docMk/>
            <pc:sldMk cId="1782727516" sldId="304"/>
            <ac:spMk id="3" creationId="{3937C4B1-93DA-A0D7-D6BE-0A8B0C010193}"/>
          </ac:spMkLst>
        </pc:spChg>
        <pc:spChg chg="add mod">
          <ac:chgData name="Erik P. Willems" userId="692ccc98-9f65-44a7-b02b-175d11b07f7c" providerId="ADAL" clId="{6EA24AE1-1294-4EFB-8A59-C5AE52421271}" dt="2024-05-05T15:16:39.050" v="655" actId="164"/>
          <ac:spMkLst>
            <pc:docMk/>
            <pc:sldMk cId="1782727516" sldId="304"/>
            <ac:spMk id="6" creationId="{4CAE7AC8-7E90-1E67-E34B-A03E5BA6E86A}"/>
          </ac:spMkLst>
        </pc:spChg>
        <pc:grpChg chg="add mod">
          <ac:chgData name="Erik P. Willems" userId="692ccc98-9f65-44a7-b02b-175d11b07f7c" providerId="ADAL" clId="{6EA24AE1-1294-4EFB-8A59-C5AE52421271}" dt="2024-05-05T15:19:02.935" v="736" actId="164"/>
          <ac:grpSpMkLst>
            <pc:docMk/>
            <pc:sldMk cId="1782727516" sldId="304"/>
            <ac:grpSpMk id="7" creationId="{90A750B1-A761-4855-329C-16C75F25C225}"/>
          </ac:grpSpMkLst>
        </pc:grpChg>
        <pc:grpChg chg="add mod">
          <ac:chgData name="Erik P. Willems" userId="692ccc98-9f65-44a7-b02b-175d11b07f7c" providerId="ADAL" clId="{6EA24AE1-1294-4EFB-8A59-C5AE52421271}" dt="2024-05-05T15:19:02.935" v="736" actId="164"/>
          <ac:grpSpMkLst>
            <pc:docMk/>
            <pc:sldMk cId="1782727516" sldId="304"/>
            <ac:grpSpMk id="10" creationId="{35989F94-14FC-474F-871F-3187DF175860}"/>
          </ac:grpSpMkLst>
        </pc:grpChg>
        <pc:picChg chg="add del mod ord modCrop">
          <ac:chgData name="Erik P. Willems" userId="692ccc98-9f65-44a7-b02b-175d11b07f7c" providerId="ADAL" clId="{6EA24AE1-1294-4EFB-8A59-C5AE52421271}" dt="2024-05-05T15:17:35.440" v="717" actId="478"/>
          <ac:picMkLst>
            <pc:docMk/>
            <pc:sldMk cId="1782727516" sldId="304"/>
            <ac:picMk id="4" creationId="{6697E89C-3737-37E3-CDEC-2C0450D40859}"/>
          </ac:picMkLst>
        </pc:picChg>
        <pc:picChg chg="add mod ord">
          <ac:chgData name="Erik P. Willems" userId="692ccc98-9f65-44a7-b02b-175d11b07f7c" providerId="ADAL" clId="{6EA24AE1-1294-4EFB-8A59-C5AE52421271}" dt="2024-05-05T15:16:39.050" v="655" actId="164"/>
          <ac:picMkLst>
            <pc:docMk/>
            <pc:sldMk cId="1782727516" sldId="304"/>
            <ac:picMk id="5" creationId="{7559D2E1-2C35-44BD-4DF9-D5D1A975E7B9}"/>
          </ac:picMkLst>
        </pc:picChg>
        <pc:picChg chg="add mod modCrop">
          <ac:chgData name="Erik P. Willems" userId="692ccc98-9f65-44a7-b02b-175d11b07f7c" providerId="ADAL" clId="{6EA24AE1-1294-4EFB-8A59-C5AE52421271}" dt="2024-05-05T15:19:02.935" v="736" actId="164"/>
          <ac:picMkLst>
            <pc:docMk/>
            <pc:sldMk cId="1782727516" sldId="304"/>
            <ac:picMk id="8" creationId="{A56F3C97-8AB0-D1FD-9DE5-5BE0034366BD}"/>
          </ac:picMkLst>
        </pc:picChg>
        <pc:picChg chg="add del mod">
          <ac:chgData name="Erik P. Willems" userId="692ccc98-9f65-44a7-b02b-175d11b07f7c" providerId="ADAL" clId="{6EA24AE1-1294-4EFB-8A59-C5AE52421271}" dt="2024-05-05T15:18:43.614" v="727" actId="478"/>
          <ac:picMkLst>
            <pc:docMk/>
            <pc:sldMk cId="1782727516" sldId="304"/>
            <ac:picMk id="9" creationId="{CA853D4B-5CA8-E7B5-D91D-37CDEAD1B686}"/>
          </ac:picMkLst>
        </pc:picChg>
      </pc:sldChg>
      <pc:sldChg chg="addSp delSp modSp new del mod">
        <pc:chgData name="Erik P. Willems" userId="692ccc98-9f65-44a7-b02b-175d11b07f7c" providerId="ADAL" clId="{6EA24AE1-1294-4EFB-8A59-C5AE52421271}" dt="2024-05-06T07:00:08.389" v="1947" actId="47"/>
        <pc:sldMkLst>
          <pc:docMk/>
          <pc:sldMk cId="1953340841" sldId="304"/>
        </pc:sldMkLst>
        <pc:spChg chg="del">
          <ac:chgData name="Erik P. Willems" userId="692ccc98-9f65-44a7-b02b-175d11b07f7c" providerId="ADAL" clId="{6EA24AE1-1294-4EFB-8A59-C5AE52421271}" dt="2024-05-06T06:57:17.623" v="1928" actId="478"/>
          <ac:spMkLst>
            <pc:docMk/>
            <pc:sldMk cId="1953340841" sldId="304"/>
            <ac:spMk id="2" creationId="{0AE6D79E-4187-3DAB-AE61-92A0E88D0CFF}"/>
          </ac:spMkLst>
        </pc:spChg>
        <pc:spChg chg="del">
          <ac:chgData name="Erik P. Willems" userId="692ccc98-9f65-44a7-b02b-175d11b07f7c" providerId="ADAL" clId="{6EA24AE1-1294-4EFB-8A59-C5AE52421271}" dt="2024-05-06T06:57:15.846" v="1927" actId="478"/>
          <ac:spMkLst>
            <pc:docMk/>
            <pc:sldMk cId="1953340841" sldId="304"/>
            <ac:spMk id="3" creationId="{A3374BDD-F35E-2695-BE58-EB40A7012DF9}"/>
          </ac:spMkLst>
        </pc:spChg>
        <pc:spChg chg="add">
          <ac:chgData name="Erik P. Willems" userId="692ccc98-9f65-44a7-b02b-175d11b07f7c" providerId="ADAL" clId="{6EA24AE1-1294-4EFB-8A59-C5AE52421271}" dt="2024-05-06T06:57:19.053" v="1929"/>
          <ac:spMkLst>
            <pc:docMk/>
            <pc:sldMk cId="1953340841" sldId="304"/>
            <ac:spMk id="4" creationId="{257CB1D0-598B-690A-D12B-36131F43C752}"/>
          </ac:spMkLst>
        </pc:spChg>
        <pc:spChg chg="add">
          <ac:chgData name="Erik P. Willems" userId="692ccc98-9f65-44a7-b02b-175d11b07f7c" providerId="ADAL" clId="{6EA24AE1-1294-4EFB-8A59-C5AE52421271}" dt="2024-05-06T06:58:38.056" v="1935"/>
          <ac:spMkLst>
            <pc:docMk/>
            <pc:sldMk cId="1953340841" sldId="304"/>
            <ac:spMk id="6" creationId="{F9423EBF-371C-E1C2-052A-672F857C758B}"/>
          </ac:spMkLst>
        </pc:spChg>
        <pc:picChg chg="add mod">
          <ac:chgData name="Erik P. Willems" userId="692ccc98-9f65-44a7-b02b-175d11b07f7c" providerId="ADAL" clId="{6EA24AE1-1294-4EFB-8A59-C5AE52421271}" dt="2024-05-06T06:57:32.398" v="1931" actId="14100"/>
          <ac:picMkLst>
            <pc:docMk/>
            <pc:sldMk cId="1953340841" sldId="304"/>
            <ac:picMk id="5" creationId="{FE88D226-B53A-E364-C3CF-399E90B51A3C}"/>
          </ac:picMkLst>
        </pc:picChg>
        <pc:picChg chg="add mod modCrop">
          <ac:chgData name="Erik P. Willems" userId="692ccc98-9f65-44a7-b02b-175d11b07f7c" providerId="ADAL" clId="{6EA24AE1-1294-4EFB-8A59-C5AE52421271}" dt="2024-05-06T06:59:09.690" v="1940" actId="732"/>
          <ac:picMkLst>
            <pc:docMk/>
            <pc:sldMk cId="1953340841" sldId="304"/>
            <ac:picMk id="7" creationId="{E8115D9F-8432-4494-F4E0-86A3FE3BC6FB}"/>
          </ac:picMkLst>
        </pc:picChg>
      </pc:sldChg>
      <pc:sldChg chg="addSp delSp modSp new mod">
        <pc:chgData name="Erik P. Willems" userId="692ccc98-9f65-44a7-b02b-175d11b07f7c" providerId="ADAL" clId="{6EA24AE1-1294-4EFB-8A59-C5AE52421271}" dt="2024-05-06T08:36:26.903" v="3674" actId="692"/>
        <pc:sldMkLst>
          <pc:docMk/>
          <pc:sldMk cId="3412689897" sldId="304"/>
        </pc:sldMkLst>
        <pc:spChg chg="del">
          <ac:chgData name="Erik P. Willems" userId="692ccc98-9f65-44a7-b02b-175d11b07f7c" providerId="ADAL" clId="{6EA24AE1-1294-4EFB-8A59-C5AE52421271}" dt="2024-05-06T07:26:40.156" v="2438" actId="478"/>
          <ac:spMkLst>
            <pc:docMk/>
            <pc:sldMk cId="3412689897" sldId="304"/>
            <ac:spMk id="2" creationId="{8846DBA5-D222-1355-D28A-B337CC0C6DA6}"/>
          </ac:spMkLst>
        </pc:spChg>
        <pc:spChg chg="del">
          <ac:chgData name="Erik P. Willems" userId="692ccc98-9f65-44a7-b02b-175d11b07f7c" providerId="ADAL" clId="{6EA24AE1-1294-4EFB-8A59-C5AE52421271}" dt="2024-05-06T07:26:42.936" v="2439" actId="478"/>
          <ac:spMkLst>
            <pc:docMk/>
            <pc:sldMk cId="3412689897" sldId="304"/>
            <ac:spMk id="3" creationId="{CA54A98F-BF61-DCC7-2F2F-B1ECF0B361A2}"/>
          </ac:spMkLst>
        </pc:spChg>
        <pc:spChg chg="add mod">
          <ac:chgData name="Erik P. Willems" userId="692ccc98-9f65-44a7-b02b-175d11b07f7c" providerId="ADAL" clId="{6EA24AE1-1294-4EFB-8A59-C5AE52421271}" dt="2024-05-06T08:34:41.686" v="3649" actId="20577"/>
          <ac:spMkLst>
            <pc:docMk/>
            <pc:sldMk cId="3412689897" sldId="304"/>
            <ac:spMk id="6" creationId="{0DCF19DC-F16F-3195-A4CD-90C7652E1277}"/>
          </ac:spMkLst>
        </pc:spChg>
        <pc:spChg chg="add mod">
          <ac:chgData name="Erik P. Willems" userId="692ccc98-9f65-44a7-b02b-175d11b07f7c" providerId="ADAL" clId="{6EA24AE1-1294-4EFB-8A59-C5AE52421271}" dt="2024-05-06T07:29:20.148" v="2519" actId="207"/>
          <ac:spMkLst>
            <pc:docMk/>
            <pc:sldMk cId="3412689897" sldId="304"/>
            <ac:spMk id="7" creationId="{61F5E939-9E96-4C5E-90F0-ED40618CFFF5}"/>
          </ac:spMkLst>
        </pc:spChg>
        <pc:spChg chg="add mod">
          <ac:chgData name="Erik P. Willems" userId="692ccc98-9f65-44a7-b02b-175d11b07f7c" providerId="ADAL" clId="{6EA24AE1-1294-4EFB-8A59-C5AE52421271}" dt="2024-05-06T08:35:52.260" v="3665" actId="1076"/>
          <ac:spMkLst>
            <pc:docMk/>
            <pc:sldMk cId="3412689897" sldId="304"/>
            <ac:spMk id="8" creationId="{38770BCA-07D7-5E73-5CEB-6A28EE58A5A4}"/>
          </ac:spMkLst>
        </pc:spChg>
        <pc:spChg chg="add mod">
          <ac:chgData name="Erik P. Willems" userId="692ccc98-9f65-44a7-b02b-175d11b07f7c" providerId="ADAL" clId="{6EA24AE1-1294-4EFB-8A59-C5AE52421271}" dt="2024-05-06T08:35:35.691" v="3663" actId="1076"/>
          <ac:spMkLst>
            <pc:docMk/>
            <pc:sldMk cId="3412689897" sldId="304"/>
            <ac:spMk id="9" creationId="{E3DDEFE0-DCA3-AA93-814C-E1FAA2D86DFF}"/>
          </ac:spMkLst>
        </pc:spChg>
        <pc:spChg chg="add mod">
          <ac:chgData name="Erik P. Willems" userId="692ccc98-9f65-44a7-b02b-175d11b07f7c" providerId="ADAL" clId="{6EA24AE1-1294-4EFB-8A59-C5AE52421271}" dt="2024-05-06T08:35:45.902" v="3664" actId="1076"/>
          <ac:spMkLst>
            <pc:docMk/>
            <pc:sldMk cId="3412689897" sldId="304"/>
            <ac:spMk id="10" creationId="{D40471ED-E6B4-7732-97EE-C508723AFAA2}"/>
          </ac:spMkLst>
        </pc:spChg>
        <pc:spChg chg="add mod">
          <ac:chgData name="Erik P. Willems" userId="692ccc98-9f65-44a7-b02b-175d11b07f7c" providerId="ADAL" clId="{6EA24AE1-1294-4EFB-8A59-C5AE52421271}" dt="2024-05-06T07:32:22.486" v="2597" actId="692"/>
          <ac:spMkLst>
            <pc:docMk/>
            <pc:sldMk cId="3412689897" sldId="304"/>
            <ac:spMk id="11" creationId="{831FDFAA-AF92-8536-D7DB-3944C00EFB3A}"/>
          </ac:spMkLst>
        </pc:spChg>
        <pc:spChg chg="add mod">
          <ac:chgData name="Erik P. Willems" userId="692ccc98-9f65-44a7-b02b-175d11b07f7c" providerId="ADAL" clId="{6EA24AE1-1294-4EFB-8A59-C5AE52421271}" dt="2024-05-06T08:36:26.903" v="3674" actId="692"/>
          <ac:spMkLst>
            <pc:docMk/>
            <pc:sldMk cId="3412689897" sldId="304"/>
            <ac:spMk id="21" creationId="{040F9B78-C867-8443-BA8B-8B8CD4A8E629}"/>
          </ac:spMkLst>
        </pc:spChg>
        <pc:picChg chg="add">
          <ac:chgData name="Erik P. Willems" userId="692ccc98-9f65-44a7-b02b-175d11b07f7c" providerId="ADAL" clId="{6EA24AE1-1294-4EFB-8A59-C5AE52421271}" dt="2024-05-06T07:27:39.058" v="2440" actId="22"/>
          <ac:picMkLst>
            <pc:docMk/>
            <pc:sldMk cId="3412689897" sldId="304"/>
            <ac:picMk id="5" creationId="{172050BE-8C7B-511B-CDDE-4CCB4E93CE9C}"/>
          </ac:picMkLst>
        </pc:picChg>
        <pc:cxnChg chg="add mod">
          <ac:chgData name="Erik P. Willems" userId="692ccc98-9f65-44a7-b02b-175d11b07f7c" providerId="ADAL" clId="{6EA24AE1-1294-4EFB-8A59-C5AE52421271}" dt="2024-05-06T08:35:01.524" v="3652" actId="208"/>
          <ac:cxnSpMkLst>
            <pc:docMk/>
            <pc:sldMk cId="3412689897" sldId="304"/>
            <ac:cxnSpMk id="13" creationId="{6030EEF9-AE1F-5B00-4350-F3892D793A42}"/>
          </ac:cxnSpMkLst>
        </pc:cxnChg>
        <pc:cxnChg chg="add mod">
          <ac:chgData name="Erik P. Willems" userId="692ccc98-9f65-44a7-b02b-175d11b07f7c" providerId="ADAL" clId="{6EA24AE1-1294-4EFB-8A59-C5AE52421271}" dt="2024-05-06T08:36:02.786" v="3668" actId="208"/>
          <ac:cxnSpMkLst>
            <pc:docMk/>
            <pc:sldMk cId="3412689897" sldId="304"/>
            <ac:cxnSpMk id="16" creationId="{BF0EBC8B-4B8A-7FEA-668F-6C0FDB9FB699}"/>
          </ac:cxnSpMkLst>
        </pc:cxnChg>
        <pc:cxnChg chg="add mod">
          <ac:chgData name="Erik P. Willems" userId="692ccc98-9f65-44a7-b02b-175d11b07f7c" providerId="ADAL" clId="{6EA24AE1-1294-4EFB-8A59-C5AE52421271}" dt="2024-05-06T08:36:10.137" v="3671" actId="14100"/>
          <ac:cxnSpMkLst>
            <pc:docMk/>
            <pc:sldMk cId="3412689897" sldId="304"/>
            <ac:cxnSpMk id="18" creationId="{7AE7CE3C-6EFF-A92D-D8C0-DF0DE673E4B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94AAE-A20A-47B2-A902-7E3815DD8C5D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867CE-4044-47BF-945D-F5D1F48C9F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73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211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Signal to noise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867CE-4044-47BF-945D-F5D1F48C9F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44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Straight line doesn’t look great, maybe a quadratic term?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867CE-4044-47BF-945D-F5D1F48C9FD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52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it weren’t for the 4 points on the left…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867CE-4044-47BF-945D-F5D1F48C9FD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77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867CE-4044-47BF-945D-F5D1F48C9FD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205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Lambda= the rate, or mean rate: </a:t>
            </a:r>
            <a:r>
              <a:rPr lang="en-US" dirty="0"/>
              <a:t>the average rate at which events occur over a fixed interval of time or space</a:t>
            </a:r>
          </a:p>
          <a:p>
            <a:r>
              <a:rPr lang="en-US" dirty="0"/>
              <a:t>Poisson 1 parameter, normal 2 parameters</a:t>
            </a:r>
          </a:p>
          <a:p>
            <a:r>
              <a:rPr lang="en-US" dirty="0"/>
              <a:t>k!= k factorial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867CE-4044-47BF-945D-F5D1F48C9F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05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 discrete distribution; if mean count is large, the Poison distribution becomes almost symmetrical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867CE-4044-47BF-945D-F5D1F48C9F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1027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Log transform also homogenizes variance on the link-transformed scale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867CE-4044-47BF-945D-F5D1F48C9FD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061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Notice different types of residuals are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867CE-4044-47BF-945D-F5D1F48C9FD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889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exp stands for exponentiate, not expected!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9867CE-4044-47BF-945D-F5D1F48C9F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48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0B42-8E58-B46C-36A2-2CC96D5FB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3E753-B49A-462D-7B55-2312C6276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5E82B-B6A6-1AE1-AF40-2217FDE7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3FB81-D5CC-8217-BAB3-D7320074F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95B64-E353-CA62-4410-FBCF4E9AB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01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D5A9E-5140-88D6-49D9-C5C8A0017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0AEED-193B-9420-2AA4-C9C5EB29C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B444A-F239-BA35-3B34-739DA2465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823B3-F042-4FFE-32E2-41797C8B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2FD00-F70E-EFFA-ADD6-30BF9C90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51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139FE0-9D59-D76F-109A-079391823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8C0C6-FFD9-1B1C-2CC4-0E412C596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60FA-AFDB-846C-9A9D-07DF947C4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381EB-B15D-E5B1-F3C3-8A1B9DE8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5F874B-012B-E7F0-2A39-937D8ECD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32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207F9-5270-5FC7-FB51-2A185067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16A9E-0601-9215-6A58-3DA3EFBBB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182E-01D5-C05B-3845-BD8755390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540A2-BD71-2311-428E-B15DBD607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3CAB-8AFF-33AA-ABDE-02F528DE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57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E796C-DA3F-F7F9-75BB-B3C9F5FB3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43FFB-E9D9-CAE7-DB54-87BDE408E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88583-2C44-491B-CD46-23DF71BA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2AF1B-30DE-929C-18B3-8C523EE69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50BA6-905F-B20A-C7C9-7E01E997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44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9DA1-0600-5B63-1413-F1B8E3287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BDDA0-CEB4-9233-6D00-29BD73F095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425A2-F989-8D5C-4E3C-D56B3F5B2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22A267-16A2-5BD9-8A2D-9DAF0682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605E7-1EB2-CCB8-3179-31E2C2CF3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AEDF9-9467-D888-0807-0BD1A257F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672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445E-24C1-1423-5242-CDAEB60A4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00D39-F0AF-1714-CE9C-B2B6A38B2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A3A3A-4C8B-617F-09A3-35E7494712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15CE0-9190-DC8E-E6CB-769E9702E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D97CA5-BD32-E49E-23F2-956D34818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830BA7-7ADB-5676-53BE-FBB6BD77E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FF2BB-21D5-EEF6-3F28-474EC289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5DAFE-8876-F0BC-D9F6-27327B52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03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DAE61-B820-B63E-C5A5-23F60C42C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EE5BD1-5DF4-D7B5-F095-3967BC3A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9F8F9-B81C-F6F0-1759-67557F921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7167F-3680-2E5E-DB8C-82B558758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76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C3A238-4DFA-547A-86DC-25E75B6A2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49FE22-8F00-AE40-8E41-EDA6CEDF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5213B-C02A-1F02-BBE5-FEBC74684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4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47A1-D2A1-C041-833E-C7C31A13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4B7D-456F-EA12-A2CA-A93B00B88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639EE-3F6C-1EC0-3266-98F051300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E2680-E4AD-9F32-1B96-4632038C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AEF4A-CBC2-A3EE-A6A9-0F0F79E9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53806-D02E-C79C-C005-DE86D445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406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8ABB-C419-7117-C098-1D3013CE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CDF959-37A5-EBC1-53BF-359974458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44A8A-DB0B-7BDD-48C5-A84CD4AD4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2DE48-57D5-2FD3-115F-776F0C09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0E49B-8927-E4AA-7116-8A66C5122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83439-54D1-C7BD-7F6C-46C4F83F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55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BD9371-BDAD-AD43-D3D9-AE041866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AB35C-283A-DE81-C37B-DB1BD5B44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E1F7F-A2DA-4DF0-5784-2D0689460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4A9682-2677-4971-8BFA-3AC3F04CB672}" type="datetimeFigureOut">
              <a:rPr lang="en-GB" smtClean="0"/>
              <a:t>06/05/2024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29A0B-4599-E631-9CB9-2203B004E8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D8DC6-E067-4632-3B37-1F1CE5EF2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DC053F-E7D3-4002-A2AE-DB0F5D8988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29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187093-7DA0-F43B-5A6B-9E9FF6BC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25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63927-0A98-4B9A-18FE-B8D05E805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445D817-1CFB-E59C-9559-672361E02D32}"/>
              </a:ext>
            </a:extLst>
          </p:cNvPr>
          <p:cNvSpPr/>
          <p:nvPr/>
        </p:nvSpPr>
        <p:spPr>
          <a:xfrm>
            <a:off x="1385243" y="5498388"/>
            <a:ext cx="2243481" cy="2960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936B7B-AF02-6046-D64C-3C16E19D2CA1}"/>
              </a:ext>
            </a:extLst>
          </p:cNvPr>
          <p:cNvSpPr/>
          <p:nvPr/>
        </p:nvSpPr>
        <p:spPr>
          <a:xfrm>
            <a:off x="1932280" y="4880767"/>
            <a:ext cx="454786" cy="2960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E9710D-B108-05F9-A7CB-D1018A3066D7}"/>
              </a:ext>
            </a:extLst>
          </p:cNvPr>
          <p:cNvSpPr/>
          <p:nvPr/>
        </p:nvSpPr>
        <p:spPr>
          <a:xfrm>
            <a:off x="2312073" y="5176787"/>
            <a:ext cx="454786" cy="2960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5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5BEACD-38F1-85E3-77D7-BDD46E023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2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EFA58-FE57-3D6C-B6EB-564250207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A90AF39-3144-B2A4-B46C-C7E6EC98AF5F}"/>
              </a:ext>
            </a:extLst>
          </p:cNvPr>
          <p:cNvSpPr/>
          <p:nvPr/>
        </p:nvSpPr>
        <p:spPr>
          <a:xfrm>
            <a:off x="4848734" y="1367546"/>
            <a:ext cx="2225833" cy="3072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2AA890-4DA1-D5C2-D4DA-2DE3D17FCA4E}"/>
              </a:ext>
            </a:extLst>
          </p:cNvPr>
          <p:cNvSpPr/>
          <p:nvPr/>
        </p:nvSpPr>
        <p:spPr>
          <a:xfrm>
            <a:off x="3003082" y="2222590"/>
            <a:ext cx="3193981" cy="3072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A3D3EC-C755-F26D-ADF1-703908DB6C50}"/>
              </a:ext>
            </a:extLst>
          </p:cNvPr>
          <p:cNvSpPr/>
          <p:nvPr/>
        </p:nvSpPr>
        <p:spPr>
          <a:xfrm>
            <a:off x="4346617" y="4261921"/>
            <a:ext cx="3786730" cy="30725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9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4D32BF-05CB-6B2B-1F5E-6BBCB288B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9BF6EE-AB47-4F1F-E501-E428F6E906ED}"/>
              </a:ext>
            </a:extLst>
          </p:cNvPr>
          <p:cNvCxnSpPr>
            <a:cxnSpLocks/>
          </p:cNvCxnSpPr>
          <p:nvPr/>
        </p:nvCxnSpPr>
        <p:spPr>
          <a:xfrm flipV="1">
            <a:off x="4389967" y="1807633"/>
            <a:ext cx="1621366" cy="65193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3319A98-3B04-A5A8-3043-959796EDC895}"/>
              </a:ext>
            </a:extLst>
          </p:cNvPr>
          <p:cNvCxnSpPr>
            <a:cxnSpLocks/>
          </p:cNvCxnSpPr>
          <p:nvPr/>
        </p:nvCxnSpPr>
        <p:spPr>
          <a:xfrm>
            <a:off x="4389967" y="2916767"/>
            <a:ext cx="1574800" cy="77046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AB64CD-34AF-3EDE-199F-3A49260CC452}"/>
              </a:ext>
            </a:extLst>
          </p:cNvPr>
          <p:cNvCxnSpPr>
            <a:cxnSpLocks/>
          </p:cNvCxnSpPr>
          <p:nvPr/>
        </p:nvCxnSpPr>
        <p:spPr>
          <a:xfrm flipV="1">
            <a:off x="4881033" y="4144433"/>
            <a:ext cx="1083734" cy="13843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9BCC97-642B-3885-5BBC-B903CE83F63D}"/>
              </a:ext>
            </a:extLst>
          </p:cNvPr>
          <p:cNvCxnSpPr>
            <a:cxnSpLocks/>
          </p:cNvCxnSpPr>
          <p:nvPr/>
        </p:nvCxnSpPr>
        <p:spPr>
          <a:xfrm flipV="1">
            <a:off x="7950832" y="2150848"/>
            <a:ext cx="0" cy="262467"/>
          </a:xfrm>
          <a:prstGeom prst="line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A7D2919-AC7C-2815-F764-5D8A91BDEAD6}"/>
              </a:ext>
            </a:extLst>
          </p:cNvPr>
          <p:cNvSpPr txBox="1"/>
          <p:nvPr/>
        </p:nvSpPr>
        <p:spPr>
          <a:xfrm>
            <a:off x="1810602" y="2459567"/>
            <a:ext cx="234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heteroscedasticity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A7BEFB-5326-3F61-EB89-9F7C505C8C94}"/>
              </a:ext>
            </a:extLst>
          </p:cNvPr>
          <p:cNvSpPr txBox="1"/>
          <p:nvPr/>
        </p:nvSpPr>
        <p:spPr>
          <a:xfrm>
            <a:off x="1849270" y="4609090"/>
            <a:ext cx="234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variability increases with fitted values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7877E9-48B9-13F7-E2A6-A98DBE04026A}"/>
              </a:ext>
            </a:extLst>
          </p:cNvPr>
          <p:cNvSpPr txBox="1"/>
          <p:nvPr/>
        </p:nvSpPr>
        <p:spPr>
          <a:xfrm>
            <a:off x="8543435" y="2354935"/>
            <a:ext cx="234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higher values at right tail of distribution</a:t>
            </a:r>
          </a:p>
        </p:txBody>
      </p:sp>
    </p:spTree>
    <p:extLst>
      <p:ext uri="{BB962C8B-B14F-4D97-AF65-F5344CB8AC3E}">
        <p14:creationId xmlns:p14="http://schemas.microsoft.com/office/powerpoint/2010/main" val="3911339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78C19-B26A-FAFE-DECF-BE62A4B9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063AB4-CA57-6DB8-314D-AAA1B7E17337}"/>
              </a:ext>
            </a:extLst>
          </p:cNvPr>
          <p:cNvCxnSpPr>
            <a:cxnSpLocks/>
          </p:cNvCxnSpPr>
          <p:nvPr/>
        </p:nvCxnSpPr>
        <p:spPr>
          <a:xfrm flipV="1">
            <a:off x="4470888" y="4334608"/>
            <a:ext cx="1490297" cy="8616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D20F5F-87E7-F3E2-6E62-A8D204BCFE7D}"/>
              </a:ext>
            </a:extLst>
          </p:cNvPr>
          <p:cNvSpPr txBox="1"/>
          <p:nvPr/>
        </p:nvSpPr>
        <p:spPr>
          <a:xfrm>
            <a:off x="1849270" y="4609090"/>
            <a:ext cx="234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variability increases with fitted values</a:t>
            </a:r>
          </a:p>
        </p:txBody>
      </p:sp>
    </p:spTree>
    <p:extLst>
      <p:ext uri="{BB962C8B-B14F-4D97-AF65-F5344CB8AC3E}">
        <p14:creationId xmlns:p14="http://schemas.microsoft.com/office/powerpoint/2010/main" val="78672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CF66C-8FED-CC57-A503-EA308E88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F7C278-83A7-D63C-42D2-97D442CFFAE2}"/>
              </a:ext>
            </a:extLst>
          </p:cNvPr>
          <p:cNvSpPr/>
          <p:nvPr/>
        </p:nvSpPr>
        <p:spPr>
          <a:xfrm>
            <a:off x="1916349" y="3212111"/>
            <a:ext cx="2411286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20A0D-3909-8122-4EDA-46A05B61AB96}"/>
              </a:ext>
            </a:extLst>
          </p:cNvPr>
          <p:cNvSpPr/>
          <p:nvPr/>
        </p:nvSpPr>
        <p:spPr>
          <a:xfrm>
            <a:off x="5038341" y="3212111"/>
            <a:ext cx="2411286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0B3601-7338-EAB3-0B04-535E56FC293D}"/>
              </a:ext>
            </a:extLst>
          </p:cNvPr>
          <p:cNvSpPr/>
          <p:nvPr/>
        </p:nvSpPr>
        <p:spPr>
          <a:xfrm>
            <a:off x="4327635" y="3727118"/>
            <a:ext cx="2144110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969289-E167-3165-7B8C-43FD99955997}"/>
              </a:ext>
            </a:extLst>
          </p:cNvPr>
          <p:cNvSpPr/>
          <p:nvPr/>
        </p:nvSpPr>
        <p:spPr>
          <a:xfrm>
            <a:off x="4599115" y="4265774"/>
            <a:ext cx="1496885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695DD6-AFAA-7172-69CC-3F9F2A3F3A88}"/>
              </a:ext>
            </a:extLst>
          </p:cNvPr>
          <p:cNvSpPr/>
          <p:nvPr/>
        </p:nvSpPr>
        <p:spPr>
          <a:xfrm>
            <a:off x="1322515" y="4760360"/>
            <a:ext cx="8089499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42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19D37-3E7A-61C4-4113-B98EECD5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B0B7D79-61FF-0A29-AF35-98BEDED19D59}"/>
              </a:ext>
            </a:extLst>
          </p:cNvPr>
          <p:cNvSpPr/>
          <p:nvPr/>
        </p:nvSpPr>
        <p:spPr>
          <a:xfrm>
            <a:off x="4685826" y="1830001"/>
            <a:ext cx="2298298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016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2013C-A0F4-FB28-7B2B-DB8DEF78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FCFA4A-535B-304D-6E3A-96F017B0730C}"/>
              </a:ext>
            </a:extLst>
          </p:cNvPr>
          <p:cNvSpPr/>
          <p:nvPr/>
        </p:nvSpPr>
        <p:spPr>
          <a:xfrm>
            <a:off x="1319888" y="3666684"/>
            <a:ext cx="2834326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8BF1C-2B79-0D90-914D-2295E7EFF29B}"/>
              </a:ext>
            </a:extLst>
          </p:cNvPr>
          <p:cNvSpPr txBox="1"/>
          <p:nvPr/>
        </p:nvSpPr>
        <p:spPr>
          <a:xfrm>
            <a:off x="922282" y="4895193"/>
            <a:ext cx="10365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Thus:</a:t>
            </a:r>
          </a:p>
          <a:p>
            <a:r>
              <a:rPr lang="en-GB" dirty="0">
                <a:solidFill>
                  <a:srgbClr val="C00000"/>
                </a:solidFill>
              </a:rPr>
              <a:t>- The Poisson distribution </a:t>
            </a:r>
            <a:r>
              <a:rPr lang="en-GB" i="1" dirty="0">
                <a:solidFill>
                  <a:schemeClr val="accent1"/>
                </a:solidFill>
              </a:rPr>
              <a:t>Po(</a:t>
            </a:r>
            <a:r>
              <a:rPr lang="el-GR" i="1" dirty="0">
                <a:solidFill>
                  <a:schemeClr val="accent1"/>
                </a:solidFill>
              </a:rPr>
              <a:t>λ</a:t>
            </a:r>
            <a:r>
              <a:rPr lang="en-GB" i="1" dirty="0">
                <a:solidFill>
                  <a:schemeClr val="accent1"/>
                </a:solidFill>
              </a:rPr>
              <a:t>)</a:t>
            </a:r>
            <a:r>
              <a:rPr lang="en-GB" dirty="0">
                <a:solidFill>
                  <a:srgbClr val="C00000"/>
                </a:solidFill>
              </a:rPr>
              <a:t> is described by one parameter: the </a:t>
            </a:r>
            <a:r>
              <a:rPr lang="en-GB" dirty="0">
                <a:solidFill>
                  <a:schemeClr val="tx2"/>
                </a:solidFill>
              </a:rPr>
              <a:t>rate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C00000"/>
                </a:solidFill>
              </a:rPr>
              <a:t>- The normal distribution </a:t>
            </a:r>
            <a:r>
              <a:rPr lang="en-GB" i="1" dirty="0">
                <a:solidFill>
                  <a:schemeClr val="accent1"/>
                </a:solidFill>
              </a:rPr>
              <a:t>N(μ, </a:t>
            </a:r>
            <a:r>
              <a:rPr lang="el-GR" i="1" dirty="0">
                <a:solidFill>
                  <a:schemeClr val="accent1"/>
                </a:solidFill>
              </a:rPr>
              <a:t>σ</a:t>
            </a:r>
            <a:r>
              <a:rPr lang="en-GB" i="1" dirty="0">
                <a:solidFill>
                  <a:schemeClr val="accent1"/>
                </a:solidFill>
              </a:rPr>
              <a:t>) </a:t>
            </a:r>
            <a:r>
              <a:rPr lang="en-GB" dirty="0">
                <a:solidFill>
                  <a:srgbClr val="C00000"/>
                </a:solidFill>
              </a:rPr>
              <a:t>is described by two parameters: the </a:t>
            </a:r>
            <a:r>
              <a:rPr lang="en-GB" dirty="0">
                <a:solidFill>
                  <a:schemeClr val="tx2"/>
                </a:solidFill>
              </a:rPr>
              <a:t>mean</a:t>
            </a:r>
            <a:r>
              <a:rPr lang="en-GB" dirty="0">
                <a:solidFill>
                  <a:srgbClr val="C00000"/>
                </a:solidFill>
              </a:rPr>
              <a:t>, and the </a:t>
            </a:r>
            <a:r>
              <a:rPr lang="en-GB" dirty="0">
                <a:solidFill>
                  <a:schemeClr val="tx2"/>
                </a:solidFill>
              </a:rPr>
              <a:t>standard deviation</a:t>
            </a:r>
          </a:p>
        </p:txBody>
      </p:sp>
    </p:spTree>
    <p:extLst>
      <p:ext uri="{BB962C8B-B14F-4D97-AF65-F5344CB8AC3E}">
        <p14:creationId xmlns:p14="http://schemas.microsoft.com/office/powerpoint/2010/main" val="358234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74F30-132E-F8A2-C43B-93B16B782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882B8F9-C304-F8B2-9C82-7DA249740E48}"/>
              </a:ext>
            </a:extLst>
          </p:cNvPr>
          <p:cNvCxnSpPr>
            <a:cxnSpLocks/>
          </p:cNvCxnSpPr>
          <p:nvPr/>
        </p:nvCxnSpPr>
        <p:spPr>
          <a:xfrm>
            <a:off x="3145221" y="1623848"/>
            <a:ext cx="0" cy="6779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E981D9-FD51-3555-FE18-EA5E2790E5EC}"/>
              </a:ext>
            </a:extLst>
          </p:cNvPr>
          <p:cNvCxnSpPr>
            <a:cxnSpLocks/>
          </p:cNvCxnSpPr>
          <p:nvPr/>
        </p:nvCxnSpPr>
        <p:spPr>
          <a:xfrm>
            <a:off x="5835882" y="1623848"/>
            <a:ext cx="0" cy="6779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A486DA-2CED-874A-17F7-6DE8F94EC3C3}"/>
              </a:ext>
            </a:extLst>
          </p:cNvPr>
          <p:cNvCxnSpPr>
            <a:cxnSpLocks/>
          </p:cNvCxnSpPr>
          <p:nvPr/>
        </p:nvCxnSpPr>
        <p:spPr>
          <a:xfrm>
            <a:off x="8476894" y="1697419"/>
            <a:ext cx="0" cy="6779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39E618-BCFD-7F83-260E-BA93C4CF3173}"/>
              </a:ext>
            </a:extLst>
          </p:cNvPr>
          <p:cNvCxnSpPr>
            <a:cxnSpLocks/>
          </p:cNvCxnSpPr>
          <p:nvPr/>
        </p:nvCxnSpPr>
        <p:spPr>
          <a:xfrm>
            <a:off x="3171597" y="3370280"/>
            <a:ext cx="62536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BA3788-9022-1A33-A321-4BB8009B8806}"/>
              </a:ext>
            </a:extLst>
          </p:cNvPr>
          <p:cNvCxnSpPr>
            <a:cxnSpLocks/>
          </p:cNvCxnSpPr>
          <p:nvPr/>
        </p:nvCxnSpPr>
        <p:spPr>
          <a:xfrm flipH="1">
            <a:off x="2963917" y="3371191"/>
            <a:ext cx="126579" cy="78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C2F26D-CE39-004C-FA1C-BA9447358D7A}"/>
              </a:ext>
            </a:extLst>
          </p:cNvPr>
          <p:cNvCxnSpPr>
            <a:cxnSpLocks/>
          </p:cNvCxnSpPr>
          <p:nvPr/>
        </p:nvCxnSpPr>
        <p:spPr>
          <a:xfrm>
            <a:off x="5838599" y="3379072"/>
            <a:ext cx="51763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3C7894-83A6-5B95-34A4-9BE4CE3E79DC}"/>
              </a:ext>
            </a:extLst>
          </p:cNvPr>
          <p:cNvCxnSpPr>
            <a:cxnSpLocks/>
          </p:cNvCxnSpPr>
          <p:nvPr/>
        </p:nvCxnSpPr>
        <p:spPr>
          <a:xfrm flipH="1">
            <a:off x="5508380" y="3379072"/>
            <a:ext cx="2505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49AAAA-DE73-EDA5-E5A3-B5872ACE39BF}"/>
              </a:ext>
            </a:extLst>
          </p:cNvPr>
          <p:cNvCxnSpPr>
            <a:cxnSpLocks/>
          </p:cNvCxnSpPr>
          <p:nvPr/>
        </p:nvCxnSpPr>
        <p:spPr>
          <a:xfrm>
            <a:off x="8524549" y="3379983"/>
            <a:ext cx="42829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7ACD99-EA45-D233-EB8B-5F8EBAD98CD1}"/>
              </a:ext>
            </a:extLst>
          </p:cNvPr>
          <p:cNvCxnSpPr>
            <a:cxnSpLocks/>
          </p:cNvCxnSpPr>
          <p:nvPr/>
        </p:nvCxnSpPr>
        <p:spPr>
          <a:xfrm flipH="1">
            <a:off x="8043141" y="3383012"/>
            <a:ext cx="381001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851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CD16F-CEF5-CFE6-71E9-CDCAE82FF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B69F55-B5DA-20B5-38D8-4BA5DD38781E}"/>
              </a:ext>
            </a:extLst>
          </p:cNvPr>
          <p:cNvSpPr/>
          <p:nvPr/>
        </p:nvSpPr>
        <p:spPr>
          <a:xfrm>
            <a:off x="7531502" y="2042836"/>
            <a:ext cx="2180057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2B783-575D-22AA-B9AF-CA910B3501A5}"/>
              </a:ext>
            </a:extLst>
          </p:cNvPr>
          <p:cNvSpPr/>
          <p:nvPr/>
        </p:nvSpPr>
        <p:spPr>
          <a:xfrm>
            <a:off x="2536461" y="4370877"/>
            <a:ext cx="6757311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1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2221D5-7507-B006-9D03-EE8C7F82F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6EAACD-BF42-535D-1D70-7BB917D261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83"/>
          <a:stretch/>
        </p:blipFill>
        <p:spPr>
          <a:xfrm>
            <a:off x="0" y="885038"/>
            <a:ext cx="12192000" cy="598134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9278BB-BFA1-6CBF-4DC7-ED0097A3B831}"/>
              </a:ext>
            </a:extLst>
          </p:cNvPr>
          <p:cNvCxnSpPr/>
          <p:nvPr/>
        </p:nvCxnSpPr>
        <p:spPr>
          <a:xfrm flipV="1">
            <a:off x="9606013" y="2454442"/>
            <a:ext cx="0" cy="2820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529F4E-EFCE-F350-69C6-5CD1863327CB}"/>
              </a:ext>
            </a:extLst>
          </p:cNvPr>
          <p:cNvSpPr txBox="1"/>
          <p:nvPr/>
        </p:nvSpPr>
        <p:spPr>
          <a:xfrm rot="5400000">
            <a:off x="8580926" y="3679882"/>
            <a:ext cx="2820202" cy="36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Interpret “bottom-up”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FDA1E-C77F-30C7-3564-11698F7564E5}"/>
              </a:ext>
            </a:extLst>
          </p:cNvPr>
          <p:cNvSpPr/>
          <p:nvPr/>
        </p:nvSpPr>
        <p:spPr>
          <a:xfrm>
            <a:off x="3130491" y="4957010"/>
            <a:ext cx="5975006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2D467F-09DF-3E69-CA35-690183342B71}"/>
              </a:ext>
            </a:extLst>
          </p:cNvPr>
          <p:cNvCxnSpPr>
            <a:cxnSpLocks/>
          </p:cNvCxnSpPr>
          <p:nvPr/>
        </p:nvCxnSpPr>
        <p:spPr>
          <a:xfrm>
            <a:off x="3130491" y="4322501"/>
            <a:ext cx="5953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F9D0F5-6055-100A-8975-D1DAE23BAE64}"/>
              </a:ext>
            </a:extLst>
          </p:cNvPr>
          <p:cNvCxnSpPr>
            <a:cxnSpLocks/>
          </p:cNvCxnSpPr>
          <p:nvPr/>
        </p:nvCxnSpPr>
        <p:spPr>
          <a:xfrm>
            <a:off x="3130491" y="4067566"/>
            <a:ext cx="596400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1D60590-A3A8-B55D-9AD6-A6B833AA82CB}"/>
              </a:ext>
            </a:extLst>
          </p:cNvPr>
          <p:cNvSpPr/>
          <p:nvPr/>
        </p:nvSpPr>
        <p:spPr>
          <a:xfrm>
            <a:off x="7526" y="6608899"/>
            <a:ext cx="12184472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48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F30C48-59CE-58B8-7959-6FD9DD5A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C7842C-47AB-A1FE-0CEB-4505E4981942}"/>
              </a:ext>
            </a:extLst>
          </p:cNvPr>
          <p:cNvSpPr/>
          <p:nvPr/>
        </p:nvSpPr>
        <p:spPr>
          <a:xfrm>
            <a:off x="1138585" y="5676788"/>
            <a:ext cx="2180057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1AA502-78CD-B6E5-C5ED-D304B9F28908}"/>
              </a:ext>
            </a:extLst>
          </p:cNvPr>
          <p:cNvSpPr/>
          <p:nvPr/>
        </p:nvSpPr>
        <p:spPr>
          <a:xfrm>
            <a:off x="3419330" y="1131063"/>
            <a:ext cx="4345187" cy="31936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26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41913F-CBCB-47BD-8DB7-82B6378F6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65D746-2D0D-8429-FAD2-58C63D7B0E44}"/>
              </a:ext>
            </a:extLst>
          </p:cNvPr>
          <p:cNvSpPr/>
          <p:nvPr/>
        </p:nvSpPr>
        <p:spPr>
          <a:xfrm>
            <a:off x="2675724" y="2262352"/>
            <a:ext cx="2014518" cy="34421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29E42-3218-D07A-4E16-4253A9FCD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76" t="19643" r="10289" b="23856"/>
          <a:stretch/>
        </p:blipFill>
        <p:spPr>
          <a:xfrm>
            <a:off x="9898661" y="4251436"/>
            <a:ext cx="2275641" cy="21729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A5D965-22F9-6928-E65E-EE8F7F8D05C5}"/>
              </a:ext>
            </a:extLst>
          </p:cNvPr>
          <p:cNvSpPr/>
          <p:nvPr/>
        </p:nvSpPr>
        <p:spPr>
          <a:xfrm>
            <a:off x="3177445" y="4251436"/>
            <a:ext cx="6192586" cy="61748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14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5C391-0056-7DB1-FD51-7D76C210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363CE0-5A12-953F-8D86-82FD65C61B67}"/>
              </a:ext>
            </a:extLst>
          </p:cNvPr>
          <p:cNvSpPr/>
          <p:nvPr/>
        </p:nvSpPr>
        <p:spPr>
          <a:xfrm>
            <a:off x="1278439" y="4769247"/>
            <a:ext cx="1382568" cy="3786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6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09FEDA-8A86-E675-57F5-9D1B8D573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66796B-0FB9-0D25-3FCF-82D598337A79}"/>
              </a:ext>
            </a:extLst>
          </p:cNvPr>
          <p:cNvSpPr/>
          <p:nvPr/>
        </p:nvSpPr>
        <p:spPr>
          <a:xfrm>
            <a:off x="1340083" y="1430145"/>
            <a:ext cx="2101760" cy="36788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878CF2-6734-6E70-8F0E-7D7DA5D684FA}"/>
              </a:ext>
            </a:extLst>
          </p:cNvPr>
          <p:cNvSpPr/>
          <p:nvPr/>
        </p:nvSpPr>
        <p:spPr>
          <a:xfrm>
            <a:off x="1340083" y="3270769"/>
            <a:ext cx="879135" cy="41760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50735-4619-7AA7-ACDE-44C81F4F1C1A}"/>
              </a:ext>
            </a:extLst>
          </p:cNvPr>
          <p:cNvSpPr/>
          <p:nvPr/>
        </p:nvSpPr>
        <p:spPr>
          <a:xfrm>
            <a:off x="1340082" y="5269624"/>
            <a:ext cx="1814084" cy="36788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212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10C0A-CC74-51B0-15E1-6DA7064B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EEEF6B-10DA-6B43-6770-CF89D5E5722E}"/>
              </a:ext>
            </a:extLst>
          </p:cNvPr>
          <p:cNvSpPr txBox="1"/>
          <p:nvPr/>
        </p:nvSpPr>
        <p:spPr>
          <a:xfrm>
            <a:off x="4250389" y="3263358"/>
            <a:ext cx="7335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equivalent to OLS when outcome followed a normal distribution  → another way to calculate the </a:t>
            </a:r>
            <a:r>
              <a:rPr lang="el-GR" i="1" dirty="0">
                <a:solidFill>
                  <a:srgbClr val="C00000"/>
                </a:solidFill>
              </a:rPr>
              <a:t>β</a:t>
            </a:r>
            <a:r>
              <a:rPr lang="en-GB" dirty="0">
                <a:solidFill>
                  <a:srgbClr val="C00000"/>
                </a:solidFill>
              </a:rPr>
              <a:t>s to best describe the observed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10D060-B01C-9FD2-E036-5A421CCBA95F}"/>
              </a:ext>
            </a:extLst>
          </p:cNvPr>
          <p:cNvSpPr/>
          <p:nvPr/>
        </p:nvSpPr>
        <p:spPr>
          <a:xfrm>
            <a:off x="7338861" y="4292162"/>
            <a:ext cx="3681236" cy="31646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966FD-E46D-5CB0-9308-4382670F02B8}"/>
              </a:ext>
            </a:extLst>
          </p:cNvPr>
          <p:cNvSpPr/>
          <p:nvPr/>
        </p:nvSpPr>
        <p:spPr>
          <a:xfrm>
            <a:off x="3139068" y="2145374"/>
            <a:ext cx="6567640" cy="31646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9A58C9-1CBD-D2E8-6CA2-5727014EC9A4}"/>
              </a:ext>
            </a:extLst>
          </p:cNvPr>
          <p:cNvCxnSpPr/>
          <p:nvPr/>
        </p:nvCxnSpPr>
        <p:spPr>
          <a:xfrm flipH="1">
            <a:off x="5961185" y="3130062"/>
            <a:ext cx="1173773" cy="167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60E415A-297D-59BC-8E38-5D33C9E0246A}"/>
              </a:ext>
            </a:extLst>
          </p:cNvPr>
          <p:cNvSpPr/>
          <p:nvPr/>
        </p:nvSpPr>
        <p:spPr>
          <a:xfrm>
            <a:off x="2279949" y="4290748"/>
            <a:ext cx="476439" cy="31646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533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3DF1D-AA4C-993F-6E20-05F616CA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0596C9-2FDF-5A8D-C343-1546A299DD22}"/>
              </a:ext>
            </a:extLst>
          </p:cNvPr>
          <p:cNvSpPr txBox="1"/>
          <p:nvPr/>
        </p:nvSpPr>
        <p:spPr>
          <a:xfrm>
            <a:off x="1810602" y="2635412"/>
            <a:ext cx="2342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homoscedasticity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6CA9-FBBE-F439-E367-BF1141F44AF9}"/>
              </a:ext>
            </a:extLst>
          </p:cNvPr>
          <p:cNvSpPr txBox="1"/>
          <p:nvPr/>
        </p:nvSpPr>
        <p:spPr>
          <a:xfrm>
            <a:off x="1810602" y="4890442"/>
            <a:ext cx="234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variability constant with fitted values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2D97B-A568-72C4-4212-55936786619D}"/>
              </a:ext>
            </a:extLst>
          </p:cNvPr>
          <p:cNvSpPr txBox="1"/>
          <p:nvPr/>
        </p:nvSpPr>
        <p:spPr>
          <a:xfrm>
            <a:off x="8543435" y="2456044"/>
            <a:ext cx="234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Deviance residuals look normal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ACB180-3971-414F-322A-694C434C3687}"/>
              </a:ext>
            </a:extLst>
          </p:cNvPr>
          <p:cNvCxnSpPr>
            <a:cxnSpLocks/>
          </p:cNvCxnSpPr>
          <p:nvPr/>
        </p:nvCxnSpPr>
        <p:spPr>
          <a:xfrm>
            <a:off x="4288221" y="5255421"/>
            <a:ext cx="164749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749431-142D-3087-BC36-EE1A86CD1C9D}"/>
              </a:ext>
            </a:extLst>
          </p:cNvPr>
          <p:cNvCxnSpPr>
            <a:cxnSpLocks/>
          </p:cNvCxnSpPr>
          <p:nvPr/>
        </p:nvCxnSpPr>
        <p:spPr>
          <a:xfrm>
            <a:off x="4153468" y="3381953"/>
            <a:ext cx="185319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405486-C4F1-2661-F2CE-87D8AFA03887}"/>
              </a:ext>
            </a:extLst>
          </p:cNvPr>
          <p:cNvCxnSpPr>
            <a:cxnSpLocks/>
          </p:cNvCxnSpPr>
          <p:nvPr/>
        </p:nvCxnSpPr>
        <p:spPr>
          <a:xfrm>
            <a:off x="4153468" y="2091809"/>
            <a:ext cx="185319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069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DA0FD-8EDF-DE90-E252-3759EC949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EE2FF2-71E4-CD40-8B7E-85B3277F1710}"/>
              </a:ext>
            </a:extLst>
          </p:cNvPr>
          <p:cNvSpPr/>
          <p:nvPr/>
        </p:nvSpPr>
        <p:spPr>
          <a:xfrm>
            <a:off x="3039423" y="3980035"/>
            <a:ext cx="3000892" cy="31646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5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0E9321-703D-D921-4C72-482134AF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B472971-94A5-A223-809A-CC64D4B7F126}"/>
              </a:ext>
            </a:extLst>
          </p:cNvPr>
          <p:cNvSpPr/>
          <p:nvPr/>
        </p:nvSpPr>
        <p:spPr>
          <a:xfrm>
            <a:off x="2073166" y="4122683"/>
            <a:ext cx="748862" cy="19706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9481C76-B578-7455-02C8-75D64F9F3D30}"/>
              </a:ext>
            </a:extLst>
          </p:cNvPr>
          <p:cNvSpPr/>
          <p:nvPr/>
        </p:nvSpPr>
        <p:spPr>
          <a:xfrm>
            <a:off x="2974428" y="4122683"/>
            <a:ext cx="748862" cy="19706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79AFA0-E898-4654-AD60-B9A0BCE4F66A}"/>
              </a:ext>
            </a:extLst>
          </p:cNvPr>
          <p:cNvSpPr/>
          <p:nvPr/>
        </p:nvSpPr>
        <p:spPr>
          <a:xfrm>
            <a:off x="4085897" y="6022478"/>
            <a:ext cx="289034" cy="1707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EA5A58-BA8B-3D62-0EFB-0ABD684569F3}"/>
              </a:ext>
            </a:extLst>
          </p:cNvPr>
          <p:cNvSpPr/>
          <p:nvPr/>
        </p:nvSpPr>
        <p:spPr>
          <a:xfrm>
            <a:off x="2404241" y="3444766"/>
            <a:ext cx="3980793" cy="307427"/>
          </a:xfrm>
          <a:custGeom>
            <a:avLst/>
            <a:gdLst>
              <a:gd name="connsiteX0" fmla="*/ 0 w 3980793"/>
              <a:gd name="connsiteY0" fmla="*/ 307427 h 307427"/>
              <a:gd name="connsiteX1" fmla="*/ 717331 w 3980793"/>
              <a:gd name="connsiteY1" fmla="*/ 173420 h 307427"/>
              <a:gd name="connsiteX2" fmla="*/ 3980793 w 3980793"/>
              <a:gd name="connsiteY2" fmla="*/ 0 h 307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0793" h="307427">
                <a:moveTo>
                  <a:pt x="0" y="307427"/>
                </a:moveTo>
                <a:cubicBezTo>
                  <a:pt x="26933" y="266042"/>
                  <a:pt x="53866" y="224658"/>
                  <a:pt x="717331" y="173420"/>
                </a:cubicBezTo>
                <a:cubicBezTo>
                  <a:pt x="1380796" y="122182"/>
                  <a:pt x="2680794" y="61091"/>
                  <a:pt x="3980793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3302E-8FBB-13B2-C90D-FB88F8D55CF7}"/>
              </a:ext>
            </a:extLst>
          </p:cNvPr>
          <p:cNvSpPr txBox="1"/>
          <p:nvPr/>
        </p:nvSpPr>
        <p:spPr>
          <a:xfrm>
            <a:off x="6822039" y="3256908"/>
            <a:ext cx="4469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β</a:t>
            </a:r>
            <a:r>
              <a:rPr lang="en-GB" dirty="0">
                <a:solidFill>
                  <a:srgbClr val="C00000"/>
                </a:solidFill>
              </a:rPr>
              <a:t>s are on the link-scale →</a:t>
            </a:r>
          </a:p>
          <a:p>
            <a:endParaRPr lang="en-GB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C00000"/>
                </a:solidFill>
              </a:rPr>
              <a:t>1kg increase in weight is associated with a:</a:t>
            </a:r>
          </a:p>
          <a:p>
            <a:r>
              <a:rPr lang="en-GB" i="1" dirty="0">
                <a:solidFill>
                  <a:srgbClr val="C00000"/>
                </a:solidFill>
              </a:rPr>
              <a:t>exp(0.54)= 1.72 times increase in fitness</a:t>
            </a:r>
            <a:r>
              <a:rPr lang="en-GB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CA8493E-3735-B205-F03F-B8FCC6A6C5E1}"/>
              </a:ext>
            </a:extLst>
          </p:cNvPr>
          <p:cNvSpPr/>
          <p:nvPr/>
        </p:nvSpPr>
        <p:spPr>
          <a:xfrm>
            <a:off x="2422281" y="4352191"/>
            <a:ext cx="896815" cy="206620"/>
          </a:xfrm>
          <a:custGeom>
            <a:avLst/>
            <a:gdLst>
              <a:gd name="connsiteX0" fmla="*/ 0 w 896815"/>
              <a:gd name="connsiteY0" fmla="*/ 0 h 206620"/>
              <a:gd name="connsiteX1" fmla="*/ 364881 w 896815"/>
              <a:gd name="connsiteY1" fmla="*/ 206620 h 206620"/>
              <a:gd name="connsiteX2" fmla="*/ 896815 w 896815"/>
              <a:gd name="connsiteY2" fmla="*/ 0 h 2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815" h="206620">
                <a:moveTo>
                  <a:pt x="0" y="0"/>
                </a:moveTo>
                <a:cubicBezTo>
                  <a:pt x="107706" y="103310"/>
                  <a:pt x="215412" y="206620"/>
                  <a:pt x="364881" y="206620"/>
                </a:cubicBezTo>
                <a:cubicBezTo>
                  <a:pt x="514350" y="206620"/>
                  <a:pt x="705582" y="103310"/>
                  <a:pt x="896815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890B4D3-7076-7C1D-79AE-5E254ABB08DD}"/>
              </a:ext>
            </a:extLst>
          </p:cNvPr>
          <p:cNvSpPr/>
          <p:nvPr/>
        </p:nvSpPr>
        <p:spPr>
          <a:xfrm rot="21377241">
            <a:off x="3368767" y="4355123"/>
            <a:ext cx="748863" cy="206620"/>
          </a:xfrm>
          <a:custGeom>
            <a:avLst/>
            <a:gdLst>
              <a:gd name="connsiteX0" fmla="*/ 0 w 896815"/>
              <a:gd name="connsiteY0" fmla="*/ 0 h 206620"/>
              <a:gd name="connsiteX1" fmla="*/ 364881 w 896815"/>
              <a:gd name="connsiteY1" fmla="*/ 206620 h 206620"/>
              <a:gd name="connsiteX2" fmla="*/ 896815 w 896815"/>
              <a:gd name="connsiteY2" fmla="*/ 0 h 20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6815" h="206620">
                <a:moveTo>
                  <a:pt x="0" y="0"/>
                </a:moveTo>
                <a:cubicBezTo>
                  <a:pt x="107706" y="103310"/>
                  <a:pt x="215412" y="206620"/>
                  <a:pt x="364881" y="206620"/>
                </a:cubicBezTo>
                <a:cubicBezTo>
                  <a:pt x="514350" y="206620"/>
                  <a:pt x="705582" y="103310"/>
                  <a:pt x="896815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0449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4136B5-0CA3-142C-5939-2774B7683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AA6D41-35E4-630C-3B51-B7AA179FC49A}"/>
              </a:ext>
            </a:extLst>
          </p:cNvPr>
          <p:cNvSpPr/>
          <p:nvPr/>
        </p:nvSpPr>
        <p:spPr>
          <a:xfrm>
            <a:off x="1688075" y="5740817"/>
            <a:ext cx="6500428" cy="41379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631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AED168-4CE1-C5EC-7414-0E3954ACB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5B26DA-1D9B-E807-48F7-F241EC11CD5E}"/>
              </a:ext>
            </a:extLst>
          </p:cNvPr>
          <p:cNvSpPr/>
          <p:nvPr/>
        </p:nvSpPr>
        <p:spPr>
          <a:xfrm>
            <a:off x="2540830" y="1764720"/>
            <a:ext cx="5164788" cy="35175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48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6F59A-7F69-997F-9D81-370422F3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62E79F4-E8F6-6135-BD6C-5CBA90A380FF}"/>
              </a:ext>
            </a:extLst>
          </p:cNvPr>
          <p:cNvGrpSpPr/>
          <p:nvPr/>
        </p:nvGrpSpPr>
        <p:grpSpPr>
          <a:xfrm>
            <a:off x="6571608" y="1775902"/>
            <a:ext cx="5398019" cy="3599695"/>
            <a:chOff x="5401215" y="1210052"/>
            <a:chExt cx="5398019" cy="359969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3F99CBD-0A4B-BB5F-9502-8D406EACF17A}"/>
                </a:ext>
              </a:extLst>
            </p:cNvPr>
            <p:cNvGrpSpPr/>
            <p:nvPr/>
          </p:nvGrpSpPr>
          <p:grpSpPr>
            <a:xfrm>
              <a:off x="5401215" y="1210052"/>
              <a:ext cx="5398019" cy="3599695"/>
              <a:chOff x="5401215" y="1210052"/>
              <a:chExt cx="5398019" cy="3599695"/>
            </a:xfrm>
          </p:grpSpPr>
          <p:pic>
            <p:nvPicPr>
              <p:cNvPr id="56" name="Picture 55" descr="A graph of a number of people&#10;&#10;Description automatically generated with medium confidence">
                <a:extLst>
                  <a:ext uri="{FF2B5EF4-FFF2-40B4-BE49-F238E27FC236}">
                    <a16:creationId xmlns:a16="http://schemas.microsoft.com/office/drawing/2014/main" id="{B09A2BDE-3357-5678-FCC7-73697793F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1215" y="1210052"/>
                <a:ext cx="5398019" cy="3599695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44DCA7F-49E2-4E5B-5DCC-C41D5015EA64}"/>
                  </a:ext>
                </a:extLst>
              </p:cNvPr>
              <p:cNvSpPr/>
              <p:nvPr/>
            </p:nvSpPr>
            <p:spPr>
              <a:xfrm>
                <a:off x="5906052" y="1356139"/>
                <a:ext cx="4041913" cy="29596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55" name="Picture 54" descr="A graph of a number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EBD1E498-0CAC-21E7-D47D-88BDEA210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0" t="4780" r="17325" b="14597"/>
            <a:stretch/>
          </p:blipFill>
          <p:spPr>
            <a:xfrm>
              <a:off x="5972313" y="1493076"/>
              <a:ext cx="3891722" cy="290222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C6233E-5482-D826-76FE-7244B6B67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7" t="26116" r="24139" b="22447"/>
          <a:stretch/>
        </p:blipFill>
        <p:spPr>
          <a:xfrm>
            <a:off x="232833" y="1828118"/>
            <a:ext cx="5688683" cy="320012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34F1DF3-7772-3903-1817-335292A93702}"/>
              </a:ext>
            </a:extLst>
          </p:cNvPr>
          <p:cNvSpPr/>
          <p:nvPr/>
        </p:nvSpPr>
        <p:spPr>
          <a:xfrm>
            <a:off x="321733" y="2599267"/>
            <a:ext cx="5456767" cy="114940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7DD4229-2F50-BFA2-ED76-4682C1463DC0}"/>
              </a:ext>
            </a:extLst>
          </p:cNvPr>
          <p:cNvSpPr/>
          <p:nvPr/>
        </p:nvSpPr>
        <p:spPr>
          <a:xfrm>
            <a:off x="348061" y="4242469"/>
            <a:ext cx="5456767" cy="4195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9B7E20-9A3E-B647-E21B-DD7C615B052F}"/>
              </a:ext>
            </a:extLst>
          </p:cNvPr>
          <p:cNvSpPr/>
          <p:nvPr/>
        </p:nvSpPr>
        <p:spPr>
          <a:xfrm>
            <a:off x="7112000" y="2226733"/>
            <a:ext cx="71966" cy="71966"/>
          </a:xfrm>
          <a:prstGeom prst="ellipse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97FC63F-E778-3827-8E12-A508271A96C0}"/>
              </a:ext>
            </a:extLst>
          </p:cNvPr>
          <p:cNvSpPr/>
          <p:nvPr/>
        </p:nvSpPr>
        <p:spPr>
          <a:xfrm>
            <a:off x="292100" y="2341033"/>
            <a:ext cx="1058334" cy="317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0358A63-5F39-0813-324D-B69C9F73C6CA}"/>
              </a:ext>
            </a:extLst>
          </p:cNvPr>
          <p:cNvSpPr/>
          <p:nvPr/>
        </p:nvSpPr>
        <p:spPr>
          <a:xfrm>
            <a:off x="825500" y="1222794"/>
            <a:ext cx="6239913" cy="1122473"/>
          </a:xfrm>
          <a:custGeom>
            <a:avLst/>
            <a:gdLst>
              <a:gd name="connsiteX0" fmla="*/ 0 w 6201833"/>
              <a:gd name="connsiteY0" fmla="*/ 1122473 h 1122473"/>
              <a:gd name="connsiteX1" fmla="*/ 2573867 w 6201833"/>
              <a:gd name="connsiteY1" fmla="*/ 639 h 1122473"/>
              <a:gd name="connsiteX2" fmla="*/ 6201833 w 6201833"/>
              <a:gd name="connsiteY2" fmla="*/ 995473 h 1122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1833" h="1122473">
                <a:moveTo>
                  <a:pt x="0" y="1122473"/>
                </a:moveTo>
                <a:cubicBezTo>
                  <a:pt x="770114" y="572139"/>
                  <a:pt x="1540228" y="21806"/>
                  <a:pt x="2573867" y="639"/>
                </a:cubicBezTo>
                <a:cubicBezTo>
                  <a:pt x="3607506" y="-20528"/>
                  <a:pt x="4904669" y="487472"/>
                  <a:pt x="6201833" y="995473"/>
                </a:cubicBezTo>
              </a:path>
            </a:pathLst>
          </a:custGeom>
          <a:noFill/>
          <a:ln>
            <a:solidFill>
              <a:srgbClr val="C00000"/>
            </a:solidFill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78678F-7D54-9190-16F6-5651D509F56D}"/>
                  </a:ext>
                </a:extLst>
              </p:cNvPr>
              <p:cNvSpPr txBox="1"/>
              <p:nvPr/>
            </p:nvSpPr>
            <p:spPr>
              <a:xfrm>
                <a:off x="6980609" y="1878135"/>
                <a:ext cx="21365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−0.682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778678F-7D54-9190-16F6-5651D509F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609" y="1878135"/>
                <a:ext cx="2136574" cy="369332"/>
              </a:xfrm>
              <a:prstGeom prst="rect">
                <a:avLst/>
              </a:prstGeom>
              <a:blipFill>
                <a:blip r:embed="rId5"/>
                <a:stretch>
                  <a:fillRect l="-2279" t="-11475" b="-2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251B0FFD-7332-448D-AFA4-6AC3C5CD2ADC}"/>
              </a:ext>
            </a:extLst>
          </p:cNvPr>
          <p:cNvSpPr/>
          <p:nvPr/>
        </p:nvSpPr>
        <p:spPr>
          <a:xfrm>
            <a:off x="292100" y="3998469"/>
            <a:ext cx="756115" cy="2440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61EBCDA-0B40-3562-4EDE-FA80E93AD886}"/>
              </a:ext>
            </a:extLst>
          </p:cNvPr>
          <p:cNvSpPr/>
          <p:nvPr/>
        </p:nvSpPr>
        <p:spPr>
          <a:xfrm>
            <a:off x="7112000" y="3066041"/>
            <a:ext cx="71966" cy="71966"/>
          </a:xfrm>
          <a:prstGeom prst="ellipse">
            <a:avLst/>
          </a:prstGeom>
          <a:solidFill>
            <a:schemeClr val="tx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863615-3A02-7DFC-3F0F-005F8565C3EC}"/>
                  </a:ext>
                </a:extLst>
              </p:cNvPr>
              <p:cNvSpPr txBox="1"/>
              <p:nvPr/>
            </p:nvSpPr>
            <p:spPr>
              <a:xfrm>
                <a:off x="6980608" y="3112609"/>
                <a:ext cx="4393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+ 𝛽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mother</a:t>
                </a:r>
                <a:r>
                  <a:rPr lang="en-GB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−0.682+−1.087=−1.769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A863615-3A02-7DFC-3F0F-005F8565C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608" y="3112609"/>
                <a:ext cx="4393636" cy="369332"/>
              </a:xfrm>
              <a:prstGeom prst="rect">
                <a:avLst/>
              </a:prstGeom>
              <a:blipFill>
                <a:blip r:embed="rId6"/>
                <a:stretch>
                  <a:fillRect l="-1110" t="-13333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4F373C4-FBDD-3392-D326-D1AD760EC50B}"/>
              </a:ext>
            </a:extLst>
          </p:cNvPr>
          <p:cNvSpPr/>
          <p:nvPr/>
        </p:nvSpPr>
        <p:spPr>
          <a:xfrm>
            <a:off x="670158" y="1949237"/>
            <a:ext cx="6359572" cy="2044980"/>
          </a:xfrm>
          <a:custGeom>
            <a:avLst/>
            <a:gdLst>
              <a:gd name="connsiteX0" fmla="*/ 0 w 6503391"/>
              <a:gd name="connsiteY0" fmla="*/ 1536109 h 1536109"/>
              <a:gd name="connsiteX1" fmla="*/ 2841330 w 6503391"/>
              <a:gd name="connsiteY1" fmla="*/ 19543 h 1536109"/>
              <a:gd name="connsiteX2" fmla="*/ 6503391 w 6503391"/>
              <a:gd name="connsiteY2" fmla="*/ 813510 h 153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03391" h="1536109">
                <a:moveTo>
                  <a:pt x="0" y="1536109"/>
                </a:moveTo>
                <a:cubicBezTo>
                  <a:pt x="878716" y="838042"/>
                  <a:pt x="1757432" y="139976"/>
                  <a:pt x="2841330" y="19543"/>
                </a:cubicBezTo>
                <a:cubicBezTo>
                  <a:pt x="3925229" y="-100890"/>
                  <a:pt x="5214310" y="356310"/>
                  <a:pt x="6503391" y="81351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7179D3C-1989-3391-195A-68441A5816CC}"/>
              </a:ext>
            </a:extLst>
          </p:cNvPr>
          <p:cNvSpPr txBox="1"/>
          <p:nvPr/>
        </p:nvSpPr>
        <p:spPr>
          <a:xfrm>
            <a:off x="374391" y="5374888"/>
            <a:ext cx="615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Categorical terms represent a difference in intercept</a:t>
            </a:r>
          </a:p>
        </p:txBody>
      </p:sp>
    </p:spTree>
    <p:extLst>
      <p:ext uri="{BB962C8B-B14F-4D97-AF65-F5344CB8AC3E}">
        <p14:creationId xmlns:p14="http://schemas.microsoft.com/office/powerpoint/2010/main" val="59917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2" grpId="0"/>
      <p:bldP spid="44" grpId="0" animBg="1"/>
      <p:bldP spid="45" grpId="0" animBg="1"/>
      <p:bldP spid="46" grpId="0"/>
      <p:bldP spid="49" grpId="0" animBg="1"/>
      <p:bldP spid="5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2050BE-8C7B-511B-CDDE-4CCB4E93C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F19DC-F16F-3195-A4CD-90C7652E1277}"/>
              </a:ext>
            </a:extLst>
          </p:cNvPr>
          <p:cNvSpPr txBox="1"/>
          <p:nvPr/>
        </p:nvSpPr>
        <p:spPr>
          <a:xfrm>
            <a:off x="4858096" y="2250847"/>
            <a:ext cx="6914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Maximum Likelihood equivalent to the Analysis of Variance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F5E939-9E96-4C5E-90F0-ED40618CFFF5}"/>
              </a:ext>
            </a:extLst>
          </p:cNvPr>
          <p:cNvSpPr txBox="1"/>
          <p:nvPr/>
        </p:nvSpPr>
        <p:spPr>
          <a:xfrm>
            <a:off x="2866490" y="2804845"/>
            <a:ext cx="236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family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70BCA-07D7-5E73-5CEB-6A28EE58A5A4}"/>
              </a:ext>
            </a:extLst>
          </p:cNvPr>
          <p:cNvSpPr txBox="1"/>
          <p:nvPr/>
        </p:nvSpPr>
        <p:spPr>
          <a:xfrm>
            <a:off x="8612309" y="5414766"/>
            <a:ext cx="112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“SS</a:t>
            </a:r>
            <a:r>
              <a:rPr lang="en-GB" baseline="-25000" dirty="0">
                <a:solidFill>
                  <a:srgbClr val="C00000"/>
                </a:solidFill>
              </a:rPr>
              <a:t> model</a:t>
            </a:r>
            <a:r>
              <a:rPr lang="en-GB" dirty="0">
                <a:solidFill>
                  <a:srgbClr val="C00000"/>
                </a:solidFill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DDEFE0-DCA3-AA93-814C-E1FAA2D86DFF}"/>
              </a:ext>
            </a:extLst>
          </p:cNvPr>
          <p:cNvSpPr txBox="1"/>
          <p:nvPr/>
        </p:nvSpPr>
        <p:spPr>
          <a:xfrm>
            <a:off x="8612310" y="4501694"/>
            <a:ext cx="307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“SS</a:t>
            </a:r>
            <a:r>
              <a:rPr lang="en-GB" baseline="-25000" dirty="0">
                <a:solidFill>
                  <a:srgbClr val="C00000"/>
                </a:solidFill>
              </a:rPr>
              <a:t> total</a:t>
            </a:r>
            <a:r>
              <a:rPr lang="en-GB" dirty="0">
                <a:solidFill>
                  <a:srgbClr val="C00000"/>
                </a:solidFill>
              </a:rPr>
              <a:t>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0471ED-E6B4-7732-97EE-C508723AFAA2}"/>
              </a:ext>
            </a:extLst>
          </p:cNvPr>
          <p:cNvSpPr txBox="1"/>
          <p:nvPr/>
        </p:nvSpPr>
        <p:spPr>
          <a:xfrm>
            <a:off x="8612309" y="4958230"/>
            <a:ext cx="307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“SS</a:t>
            </a:r>
            <a:r>
              <a:rPr lang="en-GB" baseline="-25000" dirty="0">
                <a:solidFill>
                  <a:srgbClr val="C00000"/>
                </a:solidFill>
              </a:rPr>
              <a:t> residual</a:t>
            </a:r>
            <a:r>
              <a:rPr lang="en-GB" dirty="0">
                <a:solidFill>
                  <a:srgbClr val="C00000"/>
                </a:solidFill>
              </a:rPr>
              <a:t>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1FDFAA-AF92-8536-D7DB-3944C00EFB3A}"/>
              </a:ext>
            </a:extLst>
          </p:cNvPr>
          <p:cNvSpPr/>
          <p:nvPr/>
        </p:nvSpPr>
        <p:spPr>
          <a:xfrm>
            <a:off x="2370850" y="2794571"/>
            <a:ext cx="495640" cy="195209"/>
          </a:xfrm>
          <a:custGeom>
            <a:avLst/>
            <a:gdLst>
              <a:gd name="connsiteX0" fmla="*/ 187415 w 495640"/>
              <a:gd name="connsiteY0" fmla="*/ 0 h 195209"/>
              <a:gd name="connsiteX1" fmla="*/ 12754 w 495640"/>
              <a:gd name="connsiteY1" fmla="*/ 123290 h 195209"/>
              <a:gd name="connsiteX2" fmla="*/ 495640 w 495640"/>
              <a:gd name="connsiteY2" fmla="*/ 195209 h 195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640" h="195209">
                <a:moveTo>
                  <a:pt x="187415" y="0"/>
                </a:moveTo>
                <a:cubicBezTo>
                  <a:pt x="74399" y="45377"/>
                  <a:pt x="-38617" y="90755"/>
                  <a:pt x="12754" y="123290"/>
                </a:cubicBezTo>
                <a:cubicBezTo>
                  <a:pt x="64125" y="155825"/>
                  <a:pt x="279882" y="175517"/>
                  <a:pt x="495640" y="195209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30EEF9-AE1F-5B00-4350-F3892D793A42}"/>
              </a:ext>
            </a:extLst>
          </p:cNvPr>
          <p:cNvCxnSpPr>
            <a:cxnSpLocks/>
          </p:cNvCxnSpPr>
          <p:nvPr/>
        </p:nvCxnSpPr>
        <p:spPr>
          <a:xfrm>
            <a:off x="4901712" y="2031023"/>
            <a:ext cx="2532184" cy="2198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0EBC8B-4B8A-7FEA-668F-6C0FDB9FB699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174523" y="4686360"/>
            <a:ext cx="1437787" cy="5230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E7CE3C-6EFF-A92D-D8C0-DF0DE673E4B0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174522" y="5142896"/>
            <a:ext cx="1437787" cy="3419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40F9B78-C867-8443-BA8B-8B8CD4A8E629}"/>
              </a:ext>
            </a:extLst>
          </p:cNvPr>
          <p:cNvSpPr/>
          <p:nvPr/>
        </p:nvSpPr>
        <p:spPr>
          <a:xfrm>
            <a:off x="3679581" y="5618285"/>
            <a:ext cx="4919296" cy="260904"/>
          </a:xfrm>
          <a:custGeom>
            <a:avLst/>
            <a:gdLst>
              <a:gd name="connsiteX0" fmla="*/ 0 w 4919296"/>
              <a:gd name="connsiteY0" fmla="*/ 87923 h 260904"/>
              <a:gd name="connsiteX1" fmla="*/ 2989384 w 4919296"/>
              <a:gd name="connsiteY1" fmla="*/ 259373 h 260904"/>
              <a:gd name="connsiteX2" fmla="*/ 4919296 w 4919296"/>
              <a:gd name="connsiteY2" fmla="*/ 0 h 26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9296" h="260904">
                <a:moveTo>
                  <a:pt x="0" y="87923"/>
                </a:moveTo>
                <a:cubicBezTo>
                  <a:pt x="1084750" y="180975"/>
                  <a:pt x="2169501" y="274027"/>
                  <a:pt x="2989384" y="259373"/>
                </a:cubicBezTo>
                <a:cubicBezTo>
                  <a:pt x="3809267" y="244719"/>
                  <a:pt x="4364281" y="122359"/>
                  <a:pt x="4919296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689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E90B4-0DC5-AF6E-86F7-C6601457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29221D-3A9E-5C4D-EC8D-EC177F39F959}"/>
              </a:ext>
            </a:extLst>
          </p:cNvPr>
          <p:cNvSpPr/>
          <p:nvPr/>
        </p:nvSpPr>
        <p:spPr>
          <a:xfrm>
            <a:off x="722304" y="1353753"/>
            <a:ext cx="1918154" cy="34755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1A3293-9879-EC78-0F15-4F41FD691280}"/>
              </a:ext>
            </a:extLst>
          </p:cNvPr>
          <p:cNvSpPr/>
          <p:nvPr/>
        </p:nvSpPr>
        <p:spPr>
          <a:xfrm>
            <a:off x="8385113" y="2358282"/>
            <a:ext cx="954096" cy="46404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D2C4EE-E467-A3FF-E8F0-9C6B3263E0DE}"/>
              </a:ext>
            </a:extLst>
          </p:cNvPr>
          <p:cNvSpPr/>
          <p:nvPr/>
        </p:nvSpPr>
        <p:spPr>
          <a:xfrm>
            <a:off x="3329839" y="2782765"/>
            <a:ext cx="1683949" cy="34057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1EE5CE2-BC7F-D58F-3935-E2A9E403234F}"/>
              </a:ext>
            </a:extLst>
          </p:cNvPr>
          <p:cNvSpPr/>
          <p:nvPr/>
        </p:nvSpPr>
        <p:spPr>
          <a:xfrm>
            <a:off x="534256" y="4869951"/>
            <a:ext cx="4808306" cy="5239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13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903DA-F725-8F6B-23F1-AEB57822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31543D-6211-55C5-F222-68F85D4B2CEE}"/>
              </a:ext>
            </a:extLst>
          </p:cNvPr>
          <p:cNvCxnSpPr/>
          <p:nvPr/>
        </p:nvCxnSpPr>
        <p:spPr>
          <a:xfrm>
            <a:off x="329712" y="1569427"/>
            <a:ext cx="0" cy="4079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C9213B-4425-4CE0-9DA5-4BD60DD74803}"/>
              </a:ext>
            </a:extLst>
          </p:cNvPr>
          <p:cNvCxnSpPr>
            <a:cxnSpLocks/>
          </p:cNvCxnSpPr>
          <p:nvPr/>
        </p:nvCxnSpPr>
        <p:spPr>
          <a:xfrm flipH="1">
            <a:off x="329712" y="5649058"/>
            <a:ext cx="35916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FB5617-BC6D-A027-7CFA-9A13EC6D7A39}"/>
              </a:ext>
            </a:extLst>
          </p:cNvPr>
          <p:cNvCxnSpPr/>
          <p:nvPr/>
        </p:nvCxnSpPr>
        <p:spPr>
          <a:xfrm flipV="1">
            <a:off x="448408" y="2993781"/>
            <a:ext cx="3332284" cy="14551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09DAB7-6B49-D218-7F40-6A7B1F963140}"/>
              </a:ext>
            </a:extLst>
          </p:cNvPr>
          <p:cNvSpPr txBox="1"/>
          <p:nvPr/>
        </p:nvSpPr>
        <p:spPr>
          <a:xfrm>
            <a:off x="329712" y="4422530"/>
            <a:ext cx="50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β</a:t>
            </a:r>
            <a:r>
              <a:rPr lang="en-GB" i="1" baseline="-25000" dirty="0">
                <a:solidFill>
                  <a:srgbClr val="C00000"/>
                </a:solidFill>
              </a:rPr>
              <a:t>0</a:t>
            </a:r>
            <a:endParaRPr lang="en-GB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395C23-E2CD-5F84-DF68-CE0AA3D421C8}"/>
              </a:ext>
            </a:extLst>
          </p:cNvPr>
          <p:cNvSpPr txBox="1"/>
          <p:nvPr/>
        </p:nvSpPr>
        <p:spPr>
          <a:xfrm rot="20156227">
            <a:off x="1652228" y="3245391"/>
            <a:ext cx="131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β</a:t>
            </a:r>
            <a:r>
              <a:rPr lang="en-GB" i="1" baseline="-25000" dirty="0">
                <a:solidFill>
                  <a:srgbClr val="C00000"/>
                </a:solidFill>
              </a:rPr>
              <a:t> body size</a:t>
            </a:r>
            <a:endParaRPr lang="en-GB" baseline="-250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002E31-C194-2C1A-AEF6-8B31DECD7268}"/>
              </a:ext>
            </a:extLst>
          </p:cNvPr>
          <p:cNvSpPr/>
          <p:nvPr/>
        </p:nvSpPr>
        <p:spPr>
          <a:xfrm>
            <a:off x="422031" y="4422531"/>
            <a:ext cx="52754" cy="5275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A6C90B-9C27-C199-6AED-6F493F7A0BB5}"/>
              </a:ext>
            </a:extLst>
          </p:cNvPr>
          <p:cNvSpPr txBox="1"/>
          <p:nvPr/>
        </p:nvSpPr>
        <p:spPr>
          <a:xfrm>
            <a:off x="835269" y="1305674"/>
            <a:ext cx="289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link-scale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8A80FC-FF38-6C2E-21F8-8E96004F88ED}"/>
              </a:ext>
            </a:extLst>
          </p:cNvPr>
          <p:cNvSpPr txBox="1"/>
          <p:nvPr/>
        </p:nvSpPr>
        <p:spPr>
          <a:xfrm>
            <a:off x="4843096" y="1315581"/>
            <a:ext cx="289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outcome-scale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6109D4-E755-C611-62C9-34537042FA79}"/>
              </a:ext>
            </a:extLst>
          </p:cNvPr>
          <p:cNvSpPr/>
          <p:nvPr/>
        </p:nvSpPr>
        <p:spPr>
          <a:xfrm>
            <a:off x="2505808" y="716515"/>
            <a:ext cx="3367454" cy="474812"/>
          </a:xfrm>
          <a:custGeom>
            <a:avLst/>
            <a:gdLst>
              <a:gd name="connsiteX0" fmla="*/ 0 w 3367454"/>
              <a:gd name="connsiteY0" fmla="*/ 474812 h 474812"/>
              <a:gd name="connsiteX1" fmla="*/ 1701311 w 3367454"/>
              <a:gd name="connsiteY1" fmla="*/ 27 h 474812"/>
              <a:gd name="connsiteX2" fmla="*/ 3367454 w 3367454"/>
              <a:gd name="connsiteY2" fmla="*/ 457227 h 47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7454" h="474812">
                <a:moveTo>
                  <a:pt x="0" y="474812"/>
                </a:moveTo>
                <a:cubicBezTo>
                  <a:pt x="570034" y="238885"/>
                  <a:pt x="1140069" y="2958"/>
                  <a:pt x="1701311" y="27"/>
                </a:cubicBezTo>
                <a:cubicBezTo>
                  <a:pt x="2262553" y="-2904"/>
                  <a:pt x="2815003" y="227161"/>
                  <a:pt x="3367454" y="457227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4FDE88A-3F8B-6790-5223-29D26EF097D4}"/>
              </a:ext>
            </a:extLst>
          </p:cNvPr>
          <p:cNvSpPr/>
          <p:nvPr/>
        </p:nvSpPr>
        <p:spPr>
          <a:xfrm rot="10800000">
            <a:off x="2518996" y="5917337"/>
            <a:ext cx="3367454" cy="474812"/>
          </a:xfrm>
          <a:custGeom>
            <a:avLst/>
            <a:gdLst>
              <a:gd name="connsiteX0" fmla="*/ 0 w 3367454"/>
              <a:gd name="connsiteY0" fmla="*/ 474812 h 474812"/>
              <a:gd name="connsiteX1" fmla="*/ 1701311 w 3367454"/>
              <a:gd name="connsiteY1" fmla="*/ 27 h 474812"/>
              <a:gd name="connsiteX2" fmla="*/ 3367454 w 3367454"/>
              <a:gd name="connsiteY2" fmla="*/ 457227 h 474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7454" h="474812">
                <a:moveTo>
                  <a:pt x="0" y="474812"/>
                </a:moveTo>
                <a:cubicBezTo>
                  <a:pt x="570034" y="238885"/>
                  <a:pt x="1140069" y="2958"/>
                  <a:pt x="1701311" y="27"/>
                </a:cubicBezTo>
                <a:cubicBezTo>
                  <a:pt x="2262553" y="-2904"/>
                  <a:pt x="2815003" y="227161"/>
                  <a:pt x="3367454" y="457227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5652E5-72C1-C6E7-83CC-AA4D038AD4C0}"/>
              </a:ext>
            </a:extLst>
          </p:cNvPr>
          <p:cNvSpPr txBox="1"/>
          <p:nvPr/>
        </p:nvSpPr>
        <p:spPr>
          <a:xfrm>
            <a:off x="3458307" y="5911011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log-transform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1A6396-A2FC-DC91-CCD4-1EC7820258A3}"/>
              </a:ext>
            </a:extLst>
          </p:cNvPr>
          <p:cNvSpPr txBox="1"/>
          <p:nvPr/>
        </p:nvSpPr>
        <p:spPr>
          <a:xfrm>
            <a:off x="3458307" y="828321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exp-transform</a:t>
            </a:r>
          </a:p>
        </p:txBody>
      </p:sp>
    </p:spTree>
    <p:extLst>
      <p:ext uri="{BB962C8B-B14F-4D97-AF65-F5344CB8AC3E}">
        <p14:creationId xmlns:p14="http://schemas.microsoft.com/office/powerpoint/2010/main" val="701838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30657-2848-3CB5-26EF-24ABD0884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06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C2809-CF13-9367-185C-82D8C218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32D09-C945-9421-DCBE-4D8FA1C6E13C}"/>
              </a:ext>
            </a:extLst>
          </p:cNvPr>
          <p:cNvSpPr txBox="1"/>
          <p:nvPr/>
        </p:nvSpPr>
        <p:spPr>
          <a:xfrm rot="4150130">
            <a:off x="5211882" y="1336438"/>
            <a:ext cx="111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49F76-2251-8222-763C-6B44556364FB}"/>
              </a:ext>
            </a:extLst>
          </p:cNvPr>
          <p:cNvSpPr txBox="1"/>
          <p:nvPr/>
        </p:nvSpPr>
        <p:spPr>
          <a:xfrm>
            <a:off x="729465" y="2743200"/>
            <a:ext cx="4458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Like an ANCOVA: number~ treat + 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22350-A536-D1C4-ACF8-1B9756249F33}"/>
              </a:ext>
            </a:extLst>
          </p:cNvPr>
          <p:cNvSpPr txBox="1"/>
          <p:nvPr/>
        </p:nvSpPr>
        <p:spPr>
          <a:xfrm rot="4150130">
            <a:off x="5962151" y="1336439"/>
            <a:ext cx="111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predictor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FFC3D-7A2C-D492-07BB-E369616B482A}"/>
              </a:ext>
            </a:extLst>
          </p:cNvPr>
          <p:cNvSpPr txBox="1"/>
          <p:nvPr/>
        </p:nvSpPr>
        <p:spPr>
          <a:xfrm rot="4150130">
            <a:off x="6747309" y="1372291"/>
            <a:ext cx="119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confound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8B8B03-B15E-031D-4F61-FE1AF7925D11}"/>
              </a:ext>
            </a:extLst>
          </p:cNvPr>
          <p:cNvCxnSpPr>
            <a:cxnSpLocks/>
          </p:cNvCxnSpPr>
          <p:nvPr/>
        </p:nvCxnSpPr>
        <p:spPr>
          <a:xfrm flipH="1">
            <a:off x="5355651" y="1323242"/>
            <a:ext cx="161522" cy="2945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A8B8D9-6660-ADFE-4569-C786FF996CB4}"/>
              </a:ext>
            </a:extLst>
          </p:cNvPr>
          <p:cNvCxnSpPr>
            <a:cxnSpLocks/>
          </p:cNvCxnSpPr>
          <p:nvPr/>
        </p:nvCxnSpPr>
        <p:spPr>
          <a:xfrm flipH="1">
            <a:off x="6155345" y="1323241"/>
            <a:ext cx="161522" cy="2945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C6C218-CAB9-C452-8DF0-B12D66F0D5E7}"/>
              </a:ext>
            </a:extLst>
          </p:cNvPr>
          <p:cNvCxnSpPr>
            <a:cxnSpLocks/>
          </p:cNvCxnSpPr>
          <p:nvPr/>
        </p:nvCxnSpPr>
        <p:spPr>
          <a:xfrm flipH="1">
            <a:off x="6963743" y="1323242"/>
            <a:ext cx="161522" cy="2945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749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AE5E5-F0DF-D386-AF31-8D268668B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76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49512-499A-1B77-BF77-12827CFFA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31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49364E-FE0D-1919-B75C-597C819B2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64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0607CE-5375-24C2-8DDE-C1163FD5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8B6FB1-3BD9-C739-4D48-67DE0411B5E7}"/>
              </a:ext>
            </a:extLst>
          </p:cNvPr>
          <p:cNvCxnSpPr>
            <a:cxnSpLocks/>
          </p:cNvCxnSpPr>
          <p:nvPr/>
        </p:nvCxnSpPr>
        <p:spPr>
          <a:xfrm>
            <a:off x="7855927" y="3727938"/>
            <a:ext cx="0" cy="89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5449200-9583-0D1D-1A15-A4210CB0A671}"/>
              </a:ext>
            </a:extLst>
          </p:cNvPr>
          <p:cNvCxnSpPr>
            <a:cxnSpLocks/>
          </p:cNvCxnSpPr>
          <p:nvPr/>
        </p:nvCxnSpPr>
        <p:spPr>
          <a:xfrm flipH="1">
            <a:off x="7855927" y="4618892"/>
            <a:ext cx="971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410342-E12C-9757-EC32-F7502013B0E8}"/>
              </a:ext>
            </a:extLst>
          </p:cNvPr>
          <p:cNvCxnSpPr>
            <a:cxnSpLocks/>
          </p:cNvCxnSpPr>
          <p:nvPr/>
        </p:nvCxnSpPr>
        <p:spPr>
          <a:xfrm>
            <a:off x="7850066" y="2368061"/>
            <a:ext cx="0" cy="8909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7F24C3-00DB-5EF7-9D53-461EF5A66CE0}"/>
              </a:ext>
            </a:extLst>
          </p:cNvPr>
          <p:cNvCxnSpPr>
            <a:cxnSpLocks/>
          </p:cNvCxnSpPr>
          <p:nvPr/>
        </p:nvCxnSpPr>
        <p:spPr>
          <a:xfrm flipH="1">
            <a:off x="7850066" y="3259015"/>
            <a:ext cx="9715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40EBA3-37C0-2DED-7F0B-E96872DBC2F0}"/>
              </a:ext>
            </a:extLst>
          </p:cNvPr>
          <p:cNvSpPr/>
          <p:nvPr/>
        </p:nvSpPr>
        <p:spPr>
          <a:xfrm>
            <a:off x="7921869" y="3780692"/>
            <a:ext cx="899741" cy="773723"/>
          </a:xfrm>
          <a:custGeom>
            <a:avLst/>
            <a:gdLst>
              <a:gd name="connsiteX0" fmla="*/ 0 w 905608"/>
              <a:gd name="connsiteY0" fmla="*/ 0 h 773723"/>
              <a:gd name="connsiteX1" fmla="*/ 232996 w 905608"/>
              <a:gd name="connsiteY1" fmla="*/ 672612 h 773723"/>
              <a:gd name="connsiteX2" fmla="*/ 905608 w 905608"/>
              <a:gd name="connsiteY2" fmla="*/ 773723 h 773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5608" h="773723">
                <a:moveTo>
                  <a:pt x="0" y="0"/>
                </a:moveTo>
                <a:cubicBezTo>
                  <a:pt x="41030" y="271829"/>
                  <a:pt x="82061" y="543658"/>
                  <a:pt x="232996" y="672612"/>
                </a:cubicBezTo>
                <a:cubicBezTo>
                  <a:pt x="383931" y="801566"/>
                  <a:pt x="741485" y="762733"/>
                  <a:pt x="905608" y="773723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23119E-1DAF-A6F1-BE5F-59F054F9CCF6}"/>
              </a:ext>
            </a:extLst>
          </p:cNvPr>
          <p:cNvCxnSpPr/>
          <p:nvPr/>
        </p:nvCxnSpPr>
        <p:spPr>
          <a:xfrm>
            <a:off x="8102110" y="2262553"/>
            <a:ext cx="0" cy="32384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ABCCB0-4182-879E-1646-DC6CD3B8A079}"/>
              </a:ext>
            </a:extLst>
          </p:cNvPr>
          <p:cNvCxnSpPr/>
          <p:nvPr/>
        </p:nvCxnSpPr>
        <p:spPr>
          <a:xfrm>
            <a:off x="8658952" y="2893791"/>
            <a:ext cx="0" cy="32384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C8F1D7-EE7E-C164-65E8-89B52A687A75}"/>
              </a:ext>
            </a:extLst>
          </p:cNvPr>
          <p:cNvSpPr txBox="1"/>
          <p:nvPr/>
        </p:nvSpPr>
        <p:spPr>
          <a:xfrm>
            <a:off x="7598014" y="2689712"/>
            <a:ext cx="172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DD0916-0A90-1FFD-0E81-EEE0BECA698D}"/>
              </a:ext>
            </a:extLst>
          </p:cNvPr>
          <p:cNvSpPr txBox="1"/>
          <p:nvPr/>
        </p:nvSpPr>
        <p:spPr>
          <a:xfrm>
            <a:off x="7598014" y="4012368"/>
            <a:ext cx="172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8A30E-A70A-1578-4D17-33DBD1F00516}"/>
              </a:ext>
            </a:extLst>
          </p:cNvPr>
          <p:cNvSpPr txBox="1"/>
          <p:nvPr/>
        </p:nvSpPr>
        <p:spPr>
          <a:xfrm>
            <a:off x="8001000" y="4554415"/>
            <a:ext cx="826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25A4E5-BE8A-27BC-1398-C767D03CFCBC}"/>
              </a:ext>
            </a:extLst>
          </p:cNvPr>
          <p:cNvSpPr txBox="1"/>
          <p:nvPr/>
        </p:nvSpPr>
        <p:spPr>
          <a:xfrm>
            <a:off x="7776803" y="3237085"/>
            <a:ext cx="1332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control     drug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2A7E27-C2C0-D079-ACD2-110741086138}"/>
              </a:ext>
            </a:extLst>
          </p:cNvPr>
          <p:cNvCxnSpPr>
            <a:cxnSpLocks/>
          </p:cNvCxnSpPr>
          <p:nvPr/>
        </p:nvCxnSpPr>
        <p:spPr>
          <a:xfrm flipV="1">
            <a:off x="5609492" y="2930765"/>
            <a:ext cx="1849310" cy="6433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381E21-4D05-3BDE-5FC2-7B9430529F06}"/>
              </a:ext>
            </a:extLst>
          </p:cNvPr>
          <p:cNvCxnSpPr>
            <a:cxnSpLocks/>
          </p:cNvCxnSpPr>
          <p:nvPr/>
        </p:nvCxnSpPr>
        <p:spPr>
          <a:xfrm>
            <a:off x="5609492" y="3810886"/>
            <a:ext cx="1947503" cy="4029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207ABDA-91C8-C692-EA5F-8E8B4FA881F1}"/>
              </a:ext>
            </a:extLst>
          </p:cNvPr>
          <p:cNvSpPr/>
          <p:nvPr/>
        </p:nvSpPr>
        <p:spPr>
          <a:xfrm>
            <a:off x="2615712" y="4998427"/>
            <a:ext cx="1178169" cy="1934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1177AA-4C07-C64F-5A21-8EAB1DC43A3E}"/>
              </a:ext>
            </a:extLst>
          </p:cNvPr>
          <p:cNvSpPr/>
          <p:nvPr/>
        </p:nvSpPr>
        <p:spPr>
          <a:xfrm>
            <a:off x="8062546" y="2393705"/>
            <a:ext cx="79128" cy="7912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AC741B-1B5C-3D86-676A-82535A830EBA}"/>
              </a:ext>
            </a:extLst>
          </p:cNvPr>
          <p:cNvSpPr/>
          <p:nvPr/>
        </p:nvSpPr>
        <p:spPr>
          <a:xfrm>
            <a:off x="8619388" y="3026413"/>
            <a:ext cx="79128" cy="7912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A7C61C-014A-6E73-9E9B-AB9015A8C050}"/>
              </a:ext>
            </a:extLst>
          </p:cNvPr>
          <p:cNvSpPr txBox="1"/>
          <p:nvPr/>
        </p:nvSpPr>
        <p:spPr>
          <a:xfrm>
            <a:off x="3006969" y="5191858"/>
            <a:ext cx="395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656969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F7DA0-9009-02C2-C925-46C56F34E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2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3EB411-A8E0-F9D4-749A-54D4A4CDAF2D}"/>
              </a:ext>
            </a:extLst>
          </p:cNvPr>
          <p:cNvSpPr txBox="1"/>
          <p:nvPr/>
        </p:nvSpPr>
        <p:spPr>
          <a:xfrm>
            <a:off x="3081701" y="2281604"/>
            <a:ext cx="191672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100" dirty="0"/>
              <a:t> (see slide 14)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722A08-6ACD-C7D9-E66E-7DE5D9F1BD2F}"/>
              </a:ext>
            </a:extLst>
          </p:cNvPr>
          <p:cNvSpPr txBox="1"/>
          <p:nvPr/>
        </p:nvSpPr>
        <p:spPr>
          <a:xfrm>
            <a:off x="3184238" y="2607858"/>
            <a:ext cx="664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Actually: </a:t>
            </a:r>
            <a:r>
              <a:rPr lang="el-GR" i="1" dirty="0">
                <a:solidFill>
                  <a:srgbClr val="C00000"/>
                </a:solidFill>
              </a:rPr>
              <a:t>λ</a:t>
            </a:r>
            <a:r>
              <a:rPr lang="en-GB" dirty="0">
                <a:solidFill>
                  <a:srgbClr val="C00000"/>
                </a:solidFill>
              </a:rPr>
              <a:t> = mean = </a:t>
            </a:r>
            <a:r>
              <a:rPr lang="el-GR" i="1" dirty="0">
                <a:solidFill>
                  <a:srgbClr val="C00000"/>
                </a:solidFill>
              </a:rPr>
              <a:t>ϕ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l-GR" dirty="0">
                <a:solidFill>
                  <a:srgbClr val="C00000"/>
                </a:solidFill>
              </a:rPr>
              <a:t>·</a:t>
            </a:r>
            <a:r>
              <a:rPr lang="en-GB" dirty="0">
                <a:solidFill>
                  <a:srgbClr val="C00000"/>
                </a:solidFill>
              </a:rPr>
              <a:t> variance, and Poisson assumes</a:t>
            </a:r>
            <a:r>
              <a:rPr lang="el-GR" i="1" dirty="0">
                <a:solidFill>
                  <a:srgbClr val="C00000"/>
                </a:solidFill>
              </a:rPr>
              <a:t> ϕ</a:t>
            </a:r>
            <a:r>
              <a:rPr lang="en-GB" dirty="0">
                <a:solidFill>
                  <a:srgbClr val="C00000"/>
                </a:solidFill>
              </a:rPr>
              <a:t> = 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65E8EE-B6D8-E51D-51DB-3B33891B9ED6}"/>
              </a:ext>
            </a:extLst>
          </p:cNvPr>
          <p:cNvSpPr txBox="1"/>
          <p:nvPr/>
        </p:nvSpPr>
        <p:spPr>
          <a:xfrm>
            <a:off x="7681296" y="5806282"/>
            <a:ext cx="451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reality is more “messy” than mathematics!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FCC548-434C-4030-FE29-7E0384FA9400}"/>
              </a:ext>
            </a:extLst>
          </p:cNvPr>
          <p:cNvSpPr/>
          <p:nvPr/>
        </p:nvSpPr>
        <p:spPr>
          <a:xfrm>
            <a:off x="872389" y="1393581"/>
            <a:ext cx="5695465" cy="42203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4313B2-2AF9-EB1E-0F80-5450D11B20F1}"/>
              </a:ext>
            </a:extLst>
          </p:cNvPr>
          <p:cNvCxnSpPr/>
          <p:nvPr/>
        </p:nvCxnSpPr>
        <p:spPr>
          <a:xfrm>
            <a:off x="10084777" y="5552342"/>
            <a:ext cx="0" cy="2154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3EFA26-F224-F167-CBC1-A21671723F2E}"/>
              </a:ext>
            </a:extLst>
          </p:cNvPr>
          <p:cNvCxnSpPr/>
          <p:nvPr/>
        </p:nvCxnSpPr>
        <p:spPr>
          <a:xfrm>
            <a:off x="1846385" y="2655277"/>
            <a:ext cx="1235316" cy="1626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69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6F59A-7F69-997F-9D81-370422F3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AF0AFE2-FF0D-E2B1-9015-1A152EDAD69F}"/>
              </a:ext>
            </a:extLst>
          </p:cNvPr>
          <p:cNvGrpSpPr/>
          <p:nvPr/>
        </p:nvGrpSpPr>
        <p:grpSpPr>
          <a:xfrm>
            <a:off x="6571608" y="1775902"/>
            <a:ext cx="5398019" cy="3599695"/>
            <a:chOff x="5401215" y="1210052"/>
            <a:chExt cx="5398019" cy="35996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3984079-9294-A697-7F87-08C566185DED}"/>
                </a:ext>
              </a:extLst>
            </p:cNvPr>
            <p:cNvGrpSpPr/>
            <p:nvPr/>
          </p:nvGrpSpPr>
          <p:grpSpPr>
            <a:xfrm>
              <a:off x="5401215" y="1210052"/>
              <a:ext cx="5398019" cy="3599695"/>
              <a:chOff x="5401215" y="1210052"/>
              <a:chExt cx="5398019" cy="3599695"/>
            </a:xfrm>
          </p:grpSpPr>
          <p:pic>
            <p:nvPicPr>
              <p:cNvPr id="11" name="Picture 10" descr="A graph of a number of people&#10;&#10;Description automatically generated with medium confidence">
                <a:extLst>
                  <a:ext uri="{FF2B5EF4-FFF2-40B4-BE49-F238E27FC236}">
                    <a16:creationId xmlns:a16="http://schemas.microsoft.com/office/drawing/2014/main" id="{61BA9924-643B-0A6B-E71F-287ED9554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1215" y="1210052"/>
                <a:ext cx="5398019" cy="3599695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A24378-6015-BBE5-7917-9D6251A52C31}"/>
                  </a:ext>
                </a:extLst>
              </p:cNvPr>
              <p:cNvSpPr/>
              <p:nvPr/>
            </p:nvSpPr>
            <p:spPr>
              <a:xfrm>
                <a:off x="5906052" y="1356139"/>
                <a:ext cx="4041913" cy="29596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" name="Picture 9" descr="A graph of a number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61A3D0E6-8430-B0EA-E2D2-2FDFB42AD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0" t="4780" r="17325" b="14597"/>
            <a:stretch/>
          </p:blipFill>
          <p:spPr>
            <a:xfrm>
              <a:off x="5972313" y="1493076"/>
              <a:ext cx="3891722" cy="290222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C6233E-5482-D826-76FE-7244B6B67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7" t="26116" r="24139" b="22447"/>
          <a:stretch/>
        </p:blipFill>
        <p:spPr>
          <a:xfrm>
            <a:off x="232833" y="1828118"/>
            <a:ext cx="5688683" cy="3200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3648D-DDCB-65D5-B477-A6654B64CA6D}"/>
                  </a:ext>
                </a:extLst>
              </p:cNvPr>
              <p:cNvSpPr txBox="1"/>
              <p:nvPr/>
            </p:nvSpPr>
            <p:spPr>
              <a:xfrm rot="1476964">
                <a:off x="8503280" y="3343036"/>
                <a:ext cx="2136574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age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−0.041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63648D-DDCB-65D5-B477-A6654B64C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6964">
                <a:off x="8503280" y="3343036"/>
                <a:ext cx="2136574" cy="499560"/>
              </a:xfrm>
              <a:prstGeom prst="rect">
                <a:avLst/>
              </a:prstGeom>
              <a:blipFill>
                <a:blip r:embed="rId5"/>
                <a:stretch>
                  <a:fillRect l="-22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57179D3C-1989-3391-195A-68441A5816CC}"/>
              </a:ext>
            </a:extLst>
          </p:cNvPr>
          <p:cNvSpPr txBox="1"/>
          <p:nvPr/>
        </p:nvSpPr>
        <p:spPr>
          <a:xfrm>
            <a:off x="374391" y="5374888"/>
            <a:ext cx="615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Continuous terms represent a slope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E21D1D-093F-D936-DDDF-820E855247EA}"/>
              </a:ext>
            </a:extLst>
          </p:cNvPr>
          <p:cNvSpPr/>
          <p:nvPr/>
        </p:nvSpPr>
        <p:spPr>
          <a:xfrm>
            <a:off x="321733" y="2599267"/>
            <a:ext cx="5456767" cy="114940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D603B-D268-1CAA-226F-5BFCF2AA24AD}"/>
              </a:ext>
            </a:extLst>
          </p:cNvPr>
          <p:cNvSpPr/>
          <p:nvPr/>
        </p:nvSpPr>
        <p:spPr>
          <a:xfrm>
            <a:off x="348061" y="4242469"/>
            <a:ext cx="5456767" cy="4195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7355018-063A-2C96-700F-32197E457694}"/>
              </a:ext>
            </a:extLst>
          </p:cNvPr>
          <p:cNvSpPr/>
          <p:nvPr/>
        </p:nvSpPr>
        <p:spPr>
          <a:xfrm>
            <a:off x="512956" y="1814381"/>
            <a:ext cx="8104706" cy="1963652"/>
          </a:xfrm>
          <a:custGeom>
            <a:avLst/>
            <a:gdLst>
              <a:gd name="connsiteX0" fmla="*/ 0 w 8104706"/>
              <a:gd name="connsiteY0" fmla="*/ 1963652 h 1963652"/>
              <a:gd name="connsiteX1" fmla="*/ 2774424 w 8104706"/>
              <a:gd name="connsiteY1" fmla="*/ 9959 h 1963652"/>
              <a:gd name="connsiteX2" fmla="*/ 8104706 w 8104706"/>
              <a:gd name="connsiteY2" fmla="*/ 1343644 h 196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04706" h="1963652">
                <a:moveTo>
                  <a:pt x="0" y="1963652"/>
                </a:moveTo>
                <a:cubicBezTo>
                  <a:pt x="711820" y="1038473"/>
                  <a:pt x="1423640" y="113294"/>
                  <a:pt x="2774424" y="9959"/>
                </a:cubicBezTo>
                <a:cubicBezTo>
                  <a:pt x="4125208" y="-93376"/>
                  <a:pt x="6114957" y="625134"/>
                  <a:pt x="8104706" y="1343644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685E88E-0BD1-DB00-1175-986D491190BF}"/>
              </a:ext>
            </a:extLst>
          </p:cNvPr>
          <p:cNvSpPr/>
          <p:nvPr/>
        </p:nvSpPr>
        <p:spPr>
          <a:xfrm>
            <a:off x="292100" y="3787463"/>
            <a:ext cx="439420" cy="24409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368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DA25E-15F4-7109-83E4-28B08958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D4E421-EDBF-4EBB-2DE0-5D39C4952E60}"/>
              </a:ext>
            </a:extLst>
          </p:cNvPr>
          <p:cNvSpPr txBox="1"/>
          <p:nvPr/>
        </p:nvSpPr>
        <p:spPr>
          <a:xfrm>
            <a:off x="7253506" y="2079726"/>
            <a:ext cx="174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48 / 48 ≈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00993-8F3A-E451-56F8-C06DC0B29F5F}"/>
              </a:ext>
            </a:extLst>
          </p:cNvPr>
          <p:cNvSpPr txBox="1"/>
          <p:nvPr/>
        </p:nvSpPr>
        <p:spPr>
          <a:xfrm>
            <a:off x="7253506" y="2632912"/>
            <a:ext cx="174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179/ 17 ≈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5CFF4-8D03-D341-DADC-8C2B4CC77F4E}"/>
              </a:ext>
            </a:extLst>
          </p:cNvPr>
          <p:cNvSpPr txBox="1"/>
          <p:nvPr/>
        </p:nvSpPr>
        <p:spPr>
          <a:xfrm>
            <a:off x="8219194" y="3671091"/>
            <a:ext cx="262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res. deviance / </a:t>
            </a:r>
            <a:r>
              <a:rPr lang="en-GB" dirty="0" err="1">
                <a:solidFill>
                  <a:srgbClr val="C00000"/>
                </a:solidFill>
              </a:rPr>
              <a:t>df</a:t>
            </a:r>
            <a:r>
              <a:rPr lang="en-GB" dirty="0">
                <a:solidFill>
                  <a:srgbClr val="C00000"/>
                </a:solidFill>
              </a:rPr>
              <a:t> ≈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581A1A-94AC-8176-C773-E94F9D8E40F5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7253506" y="3855757"/>
            <a:ext cx="965688" cy="2326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745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83AEC-1F5B-E529-603C-8D237B44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B07FC9-8F4F-D450-41CC-085AFE05E78C}"/>
              </a:ext>
            </a:extLst>
          </p:cNvPr>
          <p:cNvSpPr txBox="1"/>
          <p:nvPr/>
        </p:nvSpPr>
        <p:spPr>
          <a:xfrm>
            <a:off x="3549080" y="3021151"/>
            <a:ext cx="53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λ</a:t>
            </a:r>
            <a:r>
              <a:rPr lang="en-GB" dirty="0">
                <a:solidFill>
                  <a:srgbClr val="C00000"/>
                </a:solidFill>
              </a:rPr>
              <a:t> = mean = </a:t>
            </a:r>
            <a:r>
              <a:rPr lang="el-GR" i="1" dirty="0">
                <a:solidFill>
                  <a:srgbClr val="C00000"/>
                </a:solidFill>
              </a:rPr>
              <a:t>ϕ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l-GR" dirty="0">
                <a:solidFill>
                  <a:srgbClr val="C00000"/>
                </a:solidFill>
              </a:rPr>
              <a:t>·</a:t>
            </a:r>
            <a:r>
              <a:rPr lang="en-GB" dirty="0">
                <a:solidFill>
                  <a:srgbClr val="C00000"/>
                </a:solidFill>
              </a:rPr>
              <a:t> variance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8A5E-C258-8D74-9FBC-C2A40C80E60B}"/>
              </a:ext>
            </a:extLst>
          </p:cNvPr>
          <p:cNvSpPr txBox="1"/>
          <p:nvPr/>
        </p:nvSpPr>
        <p:spPr>
          <a:xfrm>
            <a:off x="7372267" y="3021151"/>
            <a:ext cx="538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solidFill>
                  <a:srgbClr val="C00000"/>
                </a:solidFill>
              </a:rPr>
              <a:t>assumes </a:t>
            </a:r>
            <a:r>
              <a:rPr lang="el-GR" i="1" dirty="0">
                <a:solidFill>
                  <a:srgbClr val="C00000"/>
                </a:solidFill>
              </a:rPr>
              <a:t>ϕ</a:t>
            </a:r>
            <a:r>
              <a:rPr lang="en-GB" dirty="0">
                <a:solidFill>
                  <a:srgbClr val="C00000"/>
                </a:solidFill>
              </a:rPr>
              <a:t> =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CE44AE-4BAD-3F6B-061D-2CD35C352F34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042138" y="3205817"/>
            <a:ext cx="506942" cy="31110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DBD1EE-BDAB-5D47-6EB2-3396993496EB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5987438" y="3205817"/>
            <a:ext cx="1384829" cy="3155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616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AF516-D9B2-183B-9FB3-F8346548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301774-CF84-B940-9AF1-63D3A1C37F15}"/>
              </a:ext>
            </a:extLst>
          </p:cNvPr>
          <p:cNvSpPr/>
          <p:nvPr/>
        </p:nvSpPr>
        <p:spPr>
          <a:xfrm>
            <a:off x="5254025" y="851043"/>
            <a:ext cx="1927611" cy="25856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CFA23-12D8-1DC7-D4ED-DDA9FE37E032}"/>
              </a:ext>
            </a:extLst>
          </p:cNvPr>
          <p:cNvSpPr txBox="1"/>
          <p:nvPr/>
        </p:nvSpPr>
        <p:spPr>
          <a:xfrm>
            <a:off x="2066191" y="2984325"/>
            <a:ext cx="804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C00000"/>
                </a:solidFill>
              </a:rPr>
              <a:t>same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ADA89-BB91-DBDB-1BA9-66B2BB19D5A6}"/>
                  </a:ext>
                </a:extLst>
              </p:cNvPr>
              <p:cNvSpPr txBox="1"/>
              <p:nvPr/>
            </p:nvSpPr>
            <p:spPr>
              <a:xfrm>
                <a:off x="2870687" y="2958612"/>
                <a:ext cx="3934559" cy="364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dirty="0">
                    <a:solidFill>
                      <a:srgbClr val="C00000"/>
                    </a:solidFill>
                  </a:rPr>
                  <a:t>different → multiplied by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sz="16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sz="1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10.72805</m:t>
                        </m:r>
                      </m:e>
                    </m:rad>
                  </m:oMath>
                </a14:m>
                <a:endParaRPr lang="en-GB" sz="16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0ADA89-BB91-DBDB-1BA9-66B2BB19D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687" y="2958612"/>
                <a:ext cx="3934559" cy="364267"/>
              </a:xfrm>
              <a:prstGeom prst="rect">
                <a:avLst/>
              </a:prstGeom>
              <a:blipFill>
                <a:blip r:embed="rId3"/>
                <a:stretch>
                  <a:fillRect l="-93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3EC48A3-D769-0544-FE9A-FBFA403ABD23}"/>
              </a:ext>
            </a:extLst>
          </p:cNvPr>
          <p:cNvSpPr/>
          <p:nvPr/>
        </p:nvSpPr>
        <p:spPr>
          <a:xfrm>
            <a:off x="5938360" y="4719550"/>
            <a:ext cx="717417" cy="25856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99661-7957-FA8A-5003-68E3E51234A2}"/>
              </a:ext>
            </a:extLst>
          </p:cNvPr>
          <p:cNvSpPr/>
          <p:nvPr/>
        </p:nvSpPr>
        <p:spPr>
          <a:xfrm>
            <a:off x="1397977" y="5496204"/>
            <a:ext cx="272561" cy="2012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C33D89-8E25-DF59-DFE8-5D4A42726D3B}"/>
              </a:ext>
            </a:extLst>
          </p:cNvPr>
          <p:cNvCxnSpPr/>
          <p:nvPr/>
        </p:nvCxnSpPr>
        <p:spPr>
          <a:xfrm>
            <a:off x="2356338" y="3257550"/>
            <a:ext cx="0" cy="1714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6235D0-B5F6-B114-E689-A1EB0E44CE58}"/>
              </a:ext>
            </a:extLst>
          </p:cNvPr>
          <p:cNvCxnSpPr/>
          <p:nvPr/>
        </p:nvCxnSpPr>
        <p:spPr>
          <a:xfrm>
            <a:off x="3278065" y="3257550"/>
            <a:ext cx="0" cy="1714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44812A-727E-98BB-B406-16D6B8EAAEB6}"/>
              </a:ext>
            </a:extLst>
          </p:cNvPr>
          <p:cNvSpPr/>
          <p:nvPr/>
        </p:nvSpPr>
        <p:spPr>
          <a:xfrm>
            <a:off x="5767754" y="3314700"/>
            <a:ext cx="897013" cy="1397977"/>
          </a:xfrm>
          <a:custGeom>
            <a:avLst/>
            <a:gdLst>
              <a:gd name="connsiteX0" fmla="*/ 549519 w 897013"/>
              <a:gd name="connsiteY0" fmla="*/ 1397977 h 1397977"/>
              <a:gd name="connsiteX1" fmla="*/ 874834 w 897013"/>
              <a:gd name="connsiteY1" fmla="*/ 773723 h 1397977"/>
              <a:gd name="connsiteX2" fmla="*/ 0 w 897013"/>
              <a:gd name="connsiteY2" fmla="*/ 0 h 139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7013" h="1397977">
                <a:moveTo>
                  <a:pt x="549519" y="1397977"/>
                </a:moveTo>
                <a:cubicBezTo>
                  <a:pt x="757969" y="1202348"/>
                  <a:pt x="966420" y="1006719"/>
                  <a:pt x="874834" y="773723"/>
                </a:cubicBezTo>
                <a:cubicBezTo>
                  <a:pt x="783248" y="540727"/>
                  <a:pt x="391624" y="270363"/>
                  <a:pt x="0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325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70EE3-ABA3-06AC-0973-0CB45A3B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DF8B58-0606-66EA-B177-8577A6BFE75C}"/>
              </a:ext>
            </a:extLst>
          </p:cNvPr>
          <p:cNvSpPr txBox="1"/>
          <p:nvPr/>
        </p:nvSpPr>
        <p:spPr>
          <a:xfrm>
            <a:off x="6688476" y="5650787"/>
            <a:ext cx="4695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Inflated risk of Type I error (</a:t>
            </a:r>
            <a:r>
              <a:rPr lang="en-GB" i="1" dirty="0">
                <a:solidFill>
                  <a:srgbClr val="C00000"/>
                </a:solidFill>
              </a:rPr>
              <a:t>i.e.</a:t>
            </a:r>
            <a:r>
              <a:rPr lang="en-GB" dirty="0">
                <a:solidFill>
                  <a:srgbClr val="C00000"/>
                </a:solidFill>
              </a:rPr>
              <a:t> false positives)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76CB8F-E90E-9FFF-C624-9BF2EACF58F8}"/>
              </a:ext>
            </a:extLst>
          </p:cNvPr>
          <p:cNvCxnSpPr/>
          <p:nvPr/>
        </p:nvCxnSpPr>
        <p:spPr>
          <a:xfrm>
            <a:off x="6242538" y="5372100"/>
            <a:ext cx="444012" cy="27256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3565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88C89-2A92-F550-0D42-0A105CC0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9C6619-F3EB-152E-4A7E-570E6C1A0657}"/>
              </a:ext>
            </a:extLst>
          </p:cNvPr>
          <p:cNvSpPr/>
          <p:nvPr/>
        </p:nvSpPr>
        <p:spPr>
          <a:xfrm>
            <a:off x="5025463" y="3057550"/>
            <a:ext cx="3532910" cy="28155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BEA17-5DDE-BC9B-822E-1931747FBC56}"/>
              </a:ext>
            </a:extLst>
          </p:cNvPr>
          <p:cNvSpPr txBox="1"/>
          <p:nvPr/>
        </p:nvSpPr>
        <p:spPr>
          <a:xfrm>
            <a:off x="8721969" y="4932485"/>
            <a:ext cx="3042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Inflated risk of Type II error (false negatives)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429D00-42BE-4982-EAAB-6B68D96703EF}"/>
              </a:ext>
            </a:extLst>
          </p:cNvPr>
          <p:cNvCxnSpPr>
            <a:cxnSpLocks/>
          </p:cNvCxnSpPr>
          <p:nvPr/>
        </p:nvCxnSpPr>
        <p:spPr>
          <a:xfrm flipH="1">
            <a:off x="10335358" y="3890596"/>
            <a:ext cx="584688" cy="9715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29BA290-8861-AF0F-E84E-D9646D56B0FA}"/>
              </a:ext>
            </a:extLst>
          </p:cNvPr>
          <p:cNvSpPr/>
          <p:nvPr/>
        </p:nvSpPr>
        <p:spPr>
          <a:xfrm>
            <a:off x="1271954" y="4132386"/>
            <a:ext cx="3212123" cy="33945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183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D1721-E159-DBC5-3A83-1D95AB363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B5E206-B6F8-F3EC-A85D-E9A26DFA320F}"/>
              </a:ext>
            </a:extLst>
          </p:cNvPr>
          <p:cNvSpPr/>
          <p:nvPr/>
        </p:nvSpPr>
        <p:spPr>
          <a:xfrm>
            <a:off x="1045923" y="2067280"/>
            <a:ext cx="9659749" cy="38824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079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8C512-9C8D-E105-A58E-8E7EA8CA1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723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64DF37-7848-A321-E63B-07E4DC9D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3E8AE7-54E4-3C8D-849A-AFABBDB61AA5}"/>
              </a:ext>
            </a:extLst>
          </p:cNvPr>
          <p:cNvSpPr/>
          <p:nvPr/>
        </p:nvSpPr>
        <p:spPr>
          <a:xfrm>
            <a:off x="4489938" y="1262881"/>
            <a:ext cx="2860431" cy="33945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BD8403-9F09-72ED-ADBA-B514DD67A707}"/>
              </a:ext>
            </a:extLst>
          </p:cNvPr>
          <p:cNvSpPr/>
          <p:nvPr/>
        </p:nvSpPr>
        <p:spPr>
          <a:xfrm>
            <a:off x="2217637" y="4513680"/>
            <a:ext cx="2590669" cy="33945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97B2AB-0B99-3ED7-E950-ED3484CF08A7}"/>
              </a:ext>
            </a:extLst>
          </p:cNvPr>
          <p:cNvSpPr/>
          <p:nvPr/>
        </p:nvSpPr>
        <p:spPr>
          <a:xfrm>
            <a:off x="1280977" y="5033087"/>
            <a:ext cx="5787643" cy="339458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90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6F59A-7F69-997F-9D81-370422F33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E5BCDB4-E4E6-9056-A962-34B432BC83D4}"/>
              </a:ext>
            </a:extLst>
          </p:cNvPr>
          <p:cNvGrpSpPr/>
          <p:nvPr/>
        </p:nvGrpSpPr>
        <p:grpSpPr>
          <a:xfrm>
            <a:off x="6571608" y="1775902"/>
            <a:ext cx="5398019" cy="3599695"/>
            <a:chOff x="5401215" y="1210052"/>
            <a:chExt cx="5398019" cy="359969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55CDE77-186A-5AF4-653B-0206D1EF0425}"/>
                </a:ext>
              </a:extLst>
            </p:cNvPr>
            <p:cNvGrpSpPr/>
            <p:nvPr/>
          </p:nvGrpSpPr>
          <p:grpSpPr>
            <a:xfrm>
              <a:off x="5401215" y="1210052"/>
              <a:ext cx="5398019" cy="3599695"/>
              <a:chOff x="5401215" y="1210052"/>
              <a:chExt cx="5398019" cy="3599695"/>
            </a:xfrm>
          </p:grpSpPr>
          <p:pic>
            <p:nvPicPr>
              <p:cNvPr id="13" name="Picture 12" descr="A graph of a number of people&#10;&#10;Description automatically generated with medium confidence">
                <a:extLst>
                  <a:ext uri="{FF2B5EF4-FFF2-40B4-BE49-F238E27FC236}">
                    <a16:creationId xmlns:a16="http://schemas.microsoft.com/office/drawing/2014/main" id="{E2CA6FB3-910F-4DFE-F5CD-AB28C5B50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1215" y="1210052"/>
                <a:ext cx="5398019" cy="3599695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3B3111F-E804-A81B-E349-042F6C100A62}"/>
                  </a:ext>
                </a:extLst>
              </p:cNvPr>
              <p:cNvSpPr/>
              <p:nvPr/>
            </p:nvSpPr>
            <p:spPr>
              <a:xfrm>
                <a:off x="5906052" y="1356139"/>
                <a:ext cx="4041913" cy="29596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1" name="Picture 10" descr="A graph of a number of people&#10;&#10;Description automatically generated with medium confidence">
              <a:extLst>
                <a:ext uri="{FF2B5EF4-FFF2-40B4-BE49-F238E27FC236}">
                  <a16:creationId xmlns:a16="http://schemas.microsoft.com/office/drawing/2014/main" id="{B2A55AAD-7E0C-7987-1ACA-9A94ED1CB4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80" t="4780" r="17325" b="14597"/>
            <a:stretch/>
          </p:blipFill>
          <p:spPr>
            <a:xfrm>
              <a:off x="5972313" y="1493076"/>
              <a:ext cx="3891722" cy="2902226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5C6233E-5482-D826-76FE-7244B6B67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27" t="26116" r="24139" b="22447"/>
          <a:stretch/>
        </p:blipFill>
        <p:spPr>
          <a:xfrm>
            <a:off x="232833" y="1828118"/>
            <a:ext cx="5688683" cy="32001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A08EB3-10D9-0DB8-263E-4060584D2DD9}"/>
                  </a:ext>
                </a:extLst>
              </p:cNvPr>
              <p:cNvSpPr txBox="1"/>
              <p:nvPr/>
            </p:nvSpPr>
            <p:spPr>
              <a:xfrm rot="21011336">
                <a:off x="7449898" y="2355347"/>
                <a:ext cx="36205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age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𝛽</a:t>
                </a:r>
                <a:r>
                  <a:rPr lang="en-GB" i="1" baseline="-25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age:mother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−0.041+0.057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6A08EB3-10D9-0DB8-263E-4060584D2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011336">
                <a:off x="7449898" y="2355347"/>
                <a:ext cx="3620515" cy="369332"/>
              </a:xfrm>
              <a:prstGeom prst="rect">
                <a:avLst/>
              </a:prstGeom>
              <a:blipFill>
                <a:blip r:embed="rId5"/>
                <a:stretch>
                  <a:fillRect l="-1510" b="-86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57179D3C-1989-3391-195A-68441A5816CC}"/>
              </a:ext>
            </a:extLst>
          </p:cNvPr>
          <p:cNvSpPr txBox="1"/>
          <p:nvPr/>
        </p:nvSpPr>
        <p:spPr>
          <a:xfrm>
            <a:off x="374391" y="5374888"/>
            <a:ext cx="9019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An interaction between a categorical and continuous term represents a difference in slope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54599E-AEE0-41E4-922D-D81EEAD6034B}"/>
              </a:ext>
            </a:extLst>
          </p:cNvPr>
          <p:cNvSpPr/>
          <p:nvPr/>
        </p:nvSpPr>
        <p:spPr>
          <a:xfrm>
            <a:off x="321733" y="2599267"/>
            <a:ext cx="5456767" cy="114940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4EF9D1-F6A0-3BA1-F39D-8DDD71C762D7}"/>
              </a:ext>
            </a:extLst>
          </p:cNvPr>
          <p:cNvSpPr/>
          <p:nvPr/>
        </p:nvSpPr>
        <p:spPr>
          <a:xfrm>
            <a:off x="348061" y="4242469"/>
            <a:ext cx="5456767" cy="4195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6336C31-C2D1-7F2E-A2BD-39A2CF2B34B8}"/>
              </a:ext>
            </a:extLst>
          </p:cNvPr>
          <p:cNvSpPr/>
          <p:nvPr/>
        </p:nvSpPr>
        <p:spPr>
          <a:xfrm>
            <a:off x="829651" y="2845791"/>
            <a:ext cx="6632745" cy="1806498"/>
          </a:xfrm>
          <a:custGeom>
            <a:avLst/>
            <a:gdLst>
              <a:gd name="connsiteX0" fmla="*/ 0 w 6632745"/>
              <a:gd name="connsiteY0" fmla="*/ 1806498 h 1806498"/>
              <a:gd name="connsiteX1" fmla="*/ 2265928 w 6632745"/>
              <a:gd name="connsiteY1" fmla="*/ 669073 h 1806498"/>
              <a:gd name="connsiteX2" fmla="*/ 6632745 w 6632745"/>
              <a:gd name="connsiteY2" fmla="*/ 0 h 1806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2745" h="1806498">
                <a:moveTo>
                  <a:pt x="0" y="1806498"/>
                </a:moveTo>
                <a:cubicBezTo>
                  <a:pt x="580235" y="1388327"/>
                  <a:pt x="1160471" y="970156"/>
                  <a:pt x="2265928" y="669073"/>
                </a:cubicBezTo>
                <a:cubicBezTo>
                  <a:pt x="3371385" y="367990"/>
                  <a:pt x="5002065" y="183995"/>
                  <a:pt x="6632745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97FC63F-E778-3827-8E12-A508271A96C0}"/>
              </a:ext>
            </a:extLst>
          </p:cNvPr>
          <p:cNvSpPr/>
          <p:nvPr/>
        </p:nvSpPr>
        <p:spPr>
          <a:xfrm>
            <a:off x="292100" y="4652873"/>
            <a:ext cx="1112954" cy="3175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179419-0512-6C7E-C941-478B1D52A867}"/>
                  </a:ext>
                </a:extLst>
              </p:cNvPr>
              <p:cNvSpPr txBox="1"/>
              <p:nvPr/>
            </p:nvSpPr>
            <p:spPr>
              <a:xfrm rot="1476964">
                <a:off x="8503280" y="3343036"/>
                <a:ext cx="2136574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𝛽</a:t>
                </a:r>
                <a:r>
                  <a:rPr lang="en-GB" i="1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age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l-GR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−0.041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179419-0512-6C7E-C941-478B1D52A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476964">
                <a:off x="8503280" y="3343036"/>
                <a:ext cx="2136574" cy="499560"/>
              </a:xfrm>
              <a:prstGeom prst="rect">
                <a:avLst/>
              </a:prstGeom>
              <a:blipFill>
                <a:blip r:embed="rId6"/>
                <a:stretch>
                  <a:fillRect l="-22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541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20210-1C58-023A-5568-B07D3C93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12D50BD-A60B-C281-311A-BB6A1EFFB71E}"/>
              </a:ext>
            </a:extLst>
          </p:cNvPr>
          <p:cNvSpPr/>
          <p:nvPr/>
        </p:nvSpPr>
        <p:spPr>
          <a:xfrm>
            <a:off x="4503828" y="1706034"/>
            <a:ext cx="1020671" cy="37676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DC6A3D6-DDAC-31B7-27DB-F6123FE4FD3A}"/>
              </a:ext>
            </a:extLst>
          </p:cNvPr>
          <p:cNvSpPr/>
          <p:nvPr/>
        </p:nvSpPr>
        <p:spPr>
          <a:xfrm>
            <a:off x="2010833" y="2451100"/>
            <a:ext cx="4902200" cy="327563"/>
          </a:xfrm>
          <a:custGeom>
            <a:avLst/>
            <a:gdLst>
              <a:gd name="connsiteX0" fmla="*/ 0 w 4902200"/>
              <a:gd name="connsiteY0" fmla="*/ 101600 h 327563"/>
              <a:gd name="connsiteX1" fmla="*/ 1282700 w 4902200"/>
              <a:gd name="connsiteY1" fmla="*/ 325967 h 327563"/>
              <a:gd name="connsiteX2" fmla="*/ 4902200 w 4902200"/>
              <a:gd name="connsiteY2" fmla="*/ 0 h 327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2200" h="327563">
                <a:moveTo>
                  <a:pt x="0" y="101600"/>
                </a:moveTo>
                <a:cubicBezTo>
                  <a:pt x="232833" y="222250"/>
                  <a:pt x="465667" y="342900"/>
                  <a:pt x="1282700" y="325967"/>
                </a:cubicBezTo>
                <a:cubicBezTo>
                  <a:pt x="2099733" y="309034"/>
                  <a:pt x="3500966" y="154517"/>
                  <a:pt x="4902200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80629C-9ABB-21D2-F360-0F770CA0FC88}"/>
              </a:ext>
            </a:extLst>
          </p:cNvPr>
          <p:cNvSpPr txBox="1"/>
          <p:nvPr/>
        </p:nvSpPr>
        <p:spPr>
          <a:xfrm>
            <a:off x="6913033" y="2082284"/>
            <a:ext cx="3372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outcome variable does not follow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7436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D632F3-9845-7FBE-2C42-B33F2D7F5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74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06E59-463F-EFD1-9E83-5664DAC38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6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CCF18-C161-32A5-2E54-8791E68D6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009215-7A08-DA1F-8161-F839A409C762}"/>
              </a:ext>
            </a:extLst>
          </p:cNvPr>
          <p:cNvSpPr/>
          <p:nvPr/>
        </p:nvSpPr>
        <p:spPr>
          <a:xfrm>
            <a:off x="6563634" y="4468484"/>
            <a:ext cx="4341789" cy="33452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269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Widescreen</PresentationFormat>
  <Paragraphs>79</Paragraphs>
  <Slides>47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P. Willems</dc:creator>
  <cp:lastModifiedBy>Erik P. Willems</cp:lastModifiedBy>
  <cp:revision>1</cp:revision>
  <dcterms:created xsi:type="dcterms:W3CDTF">2024-05-05T13:09:36Z</dcterms:created>
  <dcterms:modified xsi:type="dcterms:W3CDTF">2024-05-06T08:51:53Z</dcterms:modified>
</cp:coreProperties>
</file>